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312" r:id="rId16"/>
    <p:sldId id="271" r:id="rId17"/>
    <p:sldId id="313" r:id="rId18"/>
    <p:sldId id="273" r:id="rId19"/>
    <p:sldId id="274" r:id="rId20"/>
    <p:sldId id="317" r:id="rId21"/>
    <p:sldId id="319" r:id="rId22"/>
    <p:sldId id="318" r:id="rId23"/>
    <p:sldId id="322" r:id="rId24"/>
    <p:sldId id="320" r:id="rId25"/>
    <p:sldId id="321" r:id="rId26"/>
    <p:sldId id="314" r:id="rId27"/>
    <p:sldId id="278" r:id="rId28"/>
    <p:sldId id="279" r:id="rId29"/>
    <p:sldId id="324" r:id="rId30"/>
    <p:sldId id="280" r:id="rId31"/>
    <p:sldId id="315" r:id="rId32"/>
    <p:sldId id="282" r:id="rId33"/>
    <p:sldId id="283" r:id="rId34"/>
    <p:sldId id="284" r:id="rId35"/>
    <p:sldId id="290" r:id="rId36"/>
  </p:sldIdLst>
  <p:sldSz cx="9144000" cy="5143500" type="screen16x9"/>
  <p:notesSz cx="6858000" cy="9144000"/>
  <p:embeddedFontLst>
    <p:embeddedFont>
      <p:font typeface="Anton" pitchFamily="2" charset="0"/>
      <p:regular r:id="rId38"/>
    </p:embeddedFont>
    <p:embeddedFont>
      <p:font typeface="Bebas Neue" panose="020F0502020204030204" pitchFamily="34" charset="0"/>
      <p:regular r:id="rId39"/>
    </p:embeddedFont>
    <p:embeddedFont>
      <p:font typeface="Book Antiqua" panose="02040602050305030304" pitchFamily="18"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Montserrat" panose="00000500000000000000" pitchFamily="2" charset="0"/>
      <p:regular r:id="rId48"/>
      <p:bold r:id="rId49"/>
      <p:italic r:id="rId50"/>
      <p:boldItalic r:id="rId51"/>
    </p:embeddedFont>
    <p:embeddedFont>
      <p:font typeface="Nunito Light" panose="020F0502020204030204" pitchFamily="2" charset="0"/>
      <p:regular r:id="rId52"/>
      <p:italic r:id="rId53"/>
    </p:embeddedFont>
    <p:embeddedFont>
      <p:font typeface="PT Sans" panose="020F0502020204030204" pitchFamily="34" charset="0"/>
      <p:regular r:id="rId54"/>
      <p:bold r:id="rId55"/>
      <p:italic r:id="rId56"/>
      <p:boldItalic r:id="rId57"/>
    </p:embeddedFont>
    <p:embeddedFont>
      <p:font typeface="Roboto Condensed Light" panose="020F0502020204030204" pitchFamily="2" charset="0"/>
      <p:regular r:id="rId58"/>
      <p: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D2B6B9-6EB6-45EF-8ABE-50D126EA66B2}">
  <a:tblStyle styleId="{83D2B6B9-6EB6-45EF-8ABE-50D126EA66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707856-C031-4FDA-8DA8-24558CC21877}"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27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thapalli anusha" userId="5bac913403aa43ff" providerId="LiveId" clId="{E0F656D8-5B86-4637-A335-C88F4A3E0F1D}"/>
    <pc:docChg chg="modSld">
      <pc:chgData name="kothapalli anusha" userId="5bac913403aa43ff" providerId="LiveId" clId="{E0F656D8-5B86-4637-A335-C88F4A3E0F1D}" dt="2023-11-03T05:42:01.957" v="1" actId="1076"/>
      <pc:docMkLst>
        <pc:docMk/>
      </pc:docMkLst>
      <pc:sldChg chg="modSp mod">
        <pc:chgData name="kothapalli anusha" userId="5bac913403aa43ff" providerId="LiveId" clId="{E0F656D8-5B86-4637-A335-C88F4A3E0F1D}" dt="2023-11-03T05:42:01.957" v="1" actId="1076"/>
        <pc:sldMkLst>
          <pc:docMk/>
          <pc:sldMk cId="0" sldId="267"/>
        </pc:sldMkLst>
        <pc:spChg chg="mod">
          <ac:chgData name="kothapalli anusha" userId="5bac913403aa43ff" providerId="LiveId" clId="{E0F656D8-5B86-4637-A335-C88F4A3E0F1D}" dt="2023-11-03T05:42:01.957" v="1" actId="1076"/>
          <ac:spMkLst>
            <pc:docMk/>
            <pc:sldMk cId="0" sldId="267"/>
            <ac:spMk id="55" creationId="{EA049FB0-97CC-5C3C-F162-20C8E8E075C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1d122ac273_0_10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1d122ac273_0_1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1d122ac273_0_1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1d122ac273_0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1d122ac273_0_1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1d122ac273_0_1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11d122ac273_0_1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11d122ac273_0_1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1d122ac273_0_1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1d122ac273_0_1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1d122ac273_0_1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1d122ac273_0_1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1d122ac273_0_1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1d122ac273_0_1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1d122ac273_0_1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1d122ac273_0_1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1d122ac273_0_1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1d122ac273_0_1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11d122ac273_0_1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11d122ac273_0_1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1d122ac273_0_1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1d122ac273_0_1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1d122ac273_0_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1d122ac273_0_1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11d122ac273_0_1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11d122ac273_0_1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11d122ac273_0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11d122ac273_0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11d122ac273_0_1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11d122ac273_0_1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11d122ac273_0_1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11d122ac273_0_1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11d122ac273_0_1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11d122ac273_0_1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1d122ac273_0_1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1d122ac273_0_1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1d122ac273_0_1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1d122ac273_0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1d122ac273_0_1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1d122ac273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1d122ac273_0_1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11d122ac273_0_1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1d122ac273_0_1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1d122ac273_0_1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1d122ac273_0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1d122ac273_0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1d122ac273_0_1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1d122ac273_0_1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81900"/>
            <a:ext cx="4167300" cy="26415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7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858900"/>
            <a:ext cx="4167300" cy="31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69"/>
        <p:cNvGrpSpPr/>
        <p:nvPr/>
      </p:nvGrpSpPr>
      <p:grpSpPr>
        <a:xfrm>
          <a:off x="0" y="0"/>
          <a:ext cx="0" cy="0"/>
          <a:chOff x="0" y="0"/>
          <a:chExt cx="0" cy="0"/>
        </a:xfrm>
      </p:grpSpPr>
      <p:sp>
        <p:nvSpPr>
          <p:cNvPr id="170" name="Google Shape;170;p13"/>
          <p:cNvSpPr/>
          <p:nvPr/>
        </p:nvSpPr>
        <p:spPr>
          <a:xfrm rot="-597014">
            <a:off x="-265971" y="2637675"/>
            <a:ext cx="2938450" cy="3841088"/>
          </a:xfrm>
          <a:custGeom>
            <a:avLst/>
            <a:gdLst/>
            <a:ahLst/>
            <a:cxnLst/>
            <a:rect l="l" t="t" r="r" b="b"/>
            <a:pathLst>
              <a:path w="117533" h="153637" extrusionOk="0">
                <a:moveTo>
                  <a:pt x="33558" y="25579"/>
                </a:moveTo>
                <a:cubicBezTo>
                  <a:pt x="42719" y="33510"/>
                  <a:pt x="59100" y="43455"/>
                  <a:pt x="65351" y="53583"/>
                </a:cubicBezTo>
                <a:cubicBezTo>
                  <a:pt x="71602" y="63711"/>
                  <a:pt x="68012" y="77521"/>
                  <a:pt x="71066" y="86349"/>
                </a:cubicBezTo>
                <a:cubicBezTo>
                  <a:pt x="74120" y="95177"/>
                  <a:pt x="76199" y="98603"/>
                  <a:pt x="83677" y="106552"/>
                </a:cubicBezTo>
                <a:cubicBezTo>
                  <a:pt x="91155" y="114501"/>
                  <a:pt x="112979" y="126685"/>
                  <a:pt x="115932" y="134045"/>
                </a:cubicBezTo>
                <a:cubicBezTo>
                  <a:pt x="118885" y="141406"/>
                  <a:pt x="119584" y="150065"/>
                  <a:pt x="101396" y="150715"/>
                </a:cubicBezTo>
                <a:cubicBezTo>
                  <a:pt x="83208" y="151366"/>
                  <a:pt x="21974" y="162067"/>
                  <a:pt x="6805" y="137948"/>
                </a:cubicBezTo>
                <a:cubicBezTo>
                  <a:pt x="-8364" y="113829"/>
                  <a:pt x="5925" y="24728"/>
                  <a:pt x="10384" y="6000"/>
                </a:cubicBezTo>
                <a:cubicBezTo>
                  <a:pt x="14843" y="-12728"/>
                  <a:pt x="24397" y="17649"/>
                  <a:pt x="33558" y="25579"/>
                </a:cubicBezTo>
                <a:close/>
              </a:path>
            </a:pathLst>
          </a:custGeom>
          <a:gradFill>
            <a:gsLst>
              <a:gs pos="0">
                <a:srgbClr val="E5EBF1"/>
              </a:gs>
              <a:gs pos="100000">
                <a:srgbClr val="96AABD"/>
              </a:gs>
            </a:gsLst>
            <a:path path="circle">
              <a:fillToRect l="50000" t="50000" r="50000" b="50000"/>
            </a:path>
            <a:tileRect/>
          </a:gradFill>
          <a:ln>
            <a:noFill/>
          </a:ln>
          <a:effectLst>
            <a:outerShdw blurRad="157163" dist="38100" dir="13260000" algn="bl" rotWithShape="0">
              <a:schemeClr val="dk1">
                <a:alpha val="57000"/>
              </a:schemeClr>
            </a:outerShdw>
          </a:effectLst>
        </p:spPr>
      </p:sp>
      <p:sp>
        <p:nvSpPr>
          <p:cNvPr id="171" name="Google Shape;171;p13"/>
          <p:cNvSpPr/>
          <p:nvPr/>
        </p:nvSpPr>
        <p:spPr>
          <a:xfrm>
            <a:off x="6526972" y="-1000563"/>
            <a:ext cx="3456900" cy="3730600"/>
          </a:xfrm>
          <a:custGeom>
            <a:avLst/>
            <a:gdLst/>
            <a:ahLst/>
            <a:cxnLst/>
            <a:rect l="l" t="t" r="r" b="b"/>
            <a:pathLst>
              <a:path w="138276" h="149224" extrusionOk="0">
                <a:moveTo>
                  <a:pt x="112248" y="141244"/>
                </a:moveTo>
                <a:cubicBezTo>
                  <a:pt x="101401" y="139376"/>
                  <a:pt x="80811" y="134694"/>
                  <a:pt x="73191" y="126756"/>
                </a:cubicBezTo>
                <a:cubicBezTo>
                  <a:pt x="65571" y="118819"/>
                  <a:pt x="72782" y="101174"/>
                  <a:pt x="66528" y="93619"/>
                </a:cubicBezTo>
                <a:cubicBezTo>
                  <a:pt x="60274" y="86064"/>
                  <a:pt x="46526" y="87968"/>
                  <a:pt x="35667" y="81427"/>
                </a:cubicBezTo>
                <a:cubicBezTo>
                  <a:pt x="24809" y="74887"/>
                  <a:pt x="4407" y="65114"/>
                  <a:pt x="1377" y="54376"/>
                </a:cubicBezTo>
                <a:cubicBezTo>
                  <a:pt x="-1653" y="43638"/>
                  <a:pt x="-1042" y="24644"/>
                  <a:pt x="17487" y="16999"/>
                </a:cubicBezTo>
                <a:cubicBezTo>
                  <a:pt x="36016" y="9354"/>
                  <a:pt x="92422" y="-11655"/>
                  <a:pt x="112553" y="8506"/>
                </a:cubicBezTo>
                <a:cubicBezTo>
                  <a:pt x="132685" y="28667"/>
                  <a:pt x="138327" y="115842"/>
                  <a:pt x="138276" y="137965"/>
                </a:cubicBezTo>
                <a:cubicBezTo>
                  <a:pt x="138225" y="160088"/>
                  <a:pt x="123096" y="143112"/>
                  <a:pt x="112248" y="141244"/>
                </a:cubicBezTo>
                <a:close/>
              </a:path>
            </a:pathLst>
          </a:custGeom>
          <a:gradFill>
            <a:gsLst>
              <a:gs pos="0">
                <a:srgbClr val="E5EBF1"/>
              </a:gs>
              <a:gs pos="100000">
                <a:srgbClr val="96AABD"/>
              </a:gs>
            </a:gsLst>
            <a:path path="circle">
              <a:fillToRect l="50000" t="50000" r="50000" b="50000"/>
            </a:path>
            <a:tileRect/>
          </a:gradFill>
          <a:ln>
            <a:noFill/>
          </a:ln>
          <a:effectLst>
            <a:outerShdw blurRad="114300" dist="38100" dir="9600000" algn="bl" rotWithShape="0">
              <a:schemeClr val="dk1">
                <a:alpha val="42000"/>
              </a:schemeClr>
            </a:outerShdw>
          </a:effectLst>
        </p:spPr>
      </p:sp>
      <p:grpSp>
        <p:nvGrpSpPr>
          <p:cNvPr id="172" name="Google Shape;172;p13"/>
          <p:cNvGrpSpPr/>
          <p:nvPr/>
        </p:nvGrpSpPr>
        <p:grpSpPr>
          <a:xfrm>
            <a:off x="5059051" y="375718"/>
            <a:ext cx="175796" cy="183402"/>
            <a:chOff x="1065600" y="3754050"/>
            <a:chExt cx="139200" cy="145200"/>
          </a:xfrm>
        </p:grpSpPr>
        <p:cxnSp>
          <p:nvCxnSpPr>
            <p:cNvPr id="173" name="Google Shape;173;p13"/>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174" name="Google Shape;174;p13"/>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175" name="Google Shape;175;p13"/>
          <p:cNvGrpSpPr/>
          <p:nvPr/>
        </p:nvGrpSpPr>
        <p:grpSpPr>
          <a:xfrm>
            <a:off x="625326" y="4353693"/>
            <a:ext cx="175796" cy="183402"/>
            <a:chOff x="1065600" y="3754050"/>
            <a:chExt cx="139200" cy="145200"/>
          </a:xfrm>
        </p:grpSpPr>
        <p:cxnSp>
          <p:nvCxnSpPr>
            <p:cNvPr id="176" name="Google Shape;176;p13"/>
            <p:cNvCxnSpPr/>
            <p:nvPr/>
          </p:nvCxnSpPr>
          <p:spPr>
            <a:xfrm>
              <a:off x="1132325" y="3754050"/>
              <a:ext cx="0" cy="145200"/>
            </a:xfrm>
            <a:prstGeom prst="straightConnector1">
              <a:avLst/>
            </a:prstGeom>
            <a:noFill/>
            <a:ln w="76200" cap="flat" cmpd="sng">
              <a:solidFill>
                <a:schemeClr val="accent2"/>
              </a:solidFill>
              <a:prstDash val="solid"/>
              <a:round/>
              <a:headEnd type="none" w="med" len="med"/>
              <a:tailEnd type="none" w="med" len="med"/>
            </a:ln>
          </p:spPr>
        </p:cxnSp>
        <p:cxnSp>
          <p:nvCxnSpPr>
            <p:cNvPr id="177" name="Google Shape;177;p13"/>
            <p:cNvCxnSpPr/>
            <p:nvPr/>
          </p:nvCxnSpPr>
          <p:spPr>
            <a:xfrm>
              <a:off x="1065600" y="3825475"/>
              <a:ext cx="139200" cy="0"/>
            </a:xfrm>
            <a:prstGeom prst="straightConnector1">
              <a:avLst/>
            </a:prstGeom>
            <a:noFill/>
            <a:ln w="76200" cap="flat" cmpd="sng">
              <a:solidFill>
                <a:schemeClr val="accent2"/>
              </a:solidFill>
              <a:prstDash val="solid"/>
              <a:round/>
              <a:headEnd type="none" w="med" len="med"/>
              <a:tailEnd type="none" w="med" len="med"/>
            </a:ln>
          </p:spPr>
        </p:cxnSp>
      </p:grpSp>
      <p:grpSp>
        <p:nvGrpSpPr>
          <p:cNvPr id="178" name="Google Shape;178;p13"/>
          <p:cNvGrpSpPr/>
          <p:nvPr/>
        </p:nvGrpSpPr>
        <p:grpSpPr>
          <a:xfrm>
            <a:off x="216451" y="192318"/>
            <a:ext cx="175796" cy="183402"/>
            <a:chOff x="1065600" y="3754050"/>
            <a:chExt cx="139200" cy="145200"/>
          </a:xfrm>
        </p:grpSpPr>
        <p:cxnSp>
          <p:nvCxnSpPr>
            <p:cNvPr id="179" name="Google Shape;179;p13"/>
            <p:cNvCxnSpPr/>
            <p:nvPr/>
          </p:nvCxnSpPr>
          <p:spPr>
            <a:xfrm>
              <a:off x="1132325" y="3754050"/>
              <a:ext cx="0" cy="145200"/>
            </a:xfrm>
            <a:prstGeom prst="straightConnector1">
              <a:avLst/>
            </a:prstGeom>
            <a:noFill/>
            <a:ln w="76200" cap="flat" cmpd="sng">
              <a:solidFill>
                <a:schemeClr val="accent6"/>
              </a:solidFill>
              <a:prstDash val="solid"/>
              <a:round/>
              <a:headEnd type="none" w="med" len="med"/>
              <a:tailEnd type="none" w="med" len="med"/>
            </a:ln>
          </p:spPr>
        </p:cxnSp>
        <p:cxnSp>
          <p:nvCxnSpPr>
            <p:cNvPr id="180" name="Google Shape;180;p13"/>
            <p:cNvCxnSpPr/>
            <p:nvPr/>
          </p:nvCxnSpPr>
          <p:spPr>
            <a:xfrm>
              <a:off x="1065600" y="3825475"/>
              <a:ext cx="139200" cy="0"/>
            </a:xfrm>
            <a:prstGeom prst="straightConnector1">
              <a:avLst/>
            </a:prstGeom>
            <a:noFill/>
            <a:ln w="76200" cap="flat" cmpd="sng">
              <a:solidFill>
                <a:schemeClr val="accent6"/>
              </a:solidFill>
              <a:prstDash val="solid"/>
              <a:round/>
              <a:headEnd type="none" w="med" len="med"/>
              <a:tailEnd type="none" w="med" len="med"/>
            </a:ln>
          </p:spPr>
        </p:cxnSp>
      </p:grpSp>
      <p:pic>
        <p:nvPicPr>
          <p:cNvPr id="181" name="Google Shape;181;p13"/>
          <p:cNvPicPr preferRelativeResize="0"/>
          <p:nvPr/>
        </p:nvPicPr>
        <p:blipFill>
          <a:blip r:embed="rId2">
            <a:alphaModFix/>
          </a:blip>
          <a:stretch>
            <a:fillRect/>
          </a:stretch>
        </p:blipFill>
        <p:spPr>
          <a:xfrm rot="4364638">
            <a:off x="3017147" y="-252499"/>
            <a:ext cx="673016" cy="756199"/>
          </a:xfrm>
          <a:prstGeom prst="rect">
            <a:avLst/>
          </a:prstGeom>
          <a:noFill/>
          <a:ln>
            <a:noFill/>
          </a:ln>
          <a:effectLst>
            <a:outerShdw blurRad="85725" dist="85725" dir="5400000" algn="bl" rotWithShape="0">
              <a:schemeClr val="accent4">
                <a:alpha val="46000"/>
              </a:schemeClr>
            </a:outerShdw>
          </a:effectLst>
        </p:spPr>
      </p:pic>
      <p:pic>
        <p:nvPicPr>
          <p:cNvPr id="182" name="Google Shape;182;p13"/>
          <p:cNvPicPr preferRelativeResize="0"/>
          <p:nvPr/>
        </p:nvPicPr>
        <p:blipFill>
          <a:blip r:embed="rId3">
            <a:alphaModFix/>
          </a:blip>
          <a:stretch>
            <a:fillRect/>
          </a:stretch>
        </p:blipFill>
        <p:spPr>
          <a:xfrm>
            <a:off x="8782825" y="3311600"/>
            <a:ext cx="475476" cy="513324"/>
          </a:xfrm>
          <a:prstGeom prst="rect">
            <a:avLst/>
          </a:prstGeom>
          <a:noFill/>
          <a:ln>
            <a:noFill/>
          </a:ln>
          <a:effectLst>
            <a:outerShdw blurRad="114300" dist="57150" dir="5400000" algn="bl" rotWithShape="0">
              <a:schemeClr val="accent4">
                <a:alpha val="44000"/>
              </a:schemeClr>
            </a:outerShdw>
          </a:effectLst>
        </p:spPr>
      </p:pic>
      <p:pic>
        <p:nvPicPr>
          <p:cNvPr id="183" name="Google Shape;183;p13"/>
          <p:cNvPicPr preferRelativeResize="0"/>
          <p:nvPr/>
        </p:nvPicPr>
        <p:blipFill>
          <a:blip r:embed="rId4">
            <a:alphaModFix/>
          </a:blip>
          <a:stretch>
            <a:fillRect/>
          </a:stretch>
        </p:blipFill>
        <p:spPr>
          <a:xfrm>
            <a:off x="8195424" y="287"/>
            <a:ext cx="872375" cy="934274"/>
          </a:xfrm>
          <a:prstGeom prst="rect">
            <a:avLst/>
          </a:prstGeom>
          <a:noFill/>
          <a:ln>
            <a:noFill/>
          </a:ln>
          <a:effectLst>
            <a:outerShdw blurRad="128588" dist="66675" dir="5400000" algn="bl" rotWithShape="0">
              <a:schemeClr val="accent4">
                <a:alpha val="47000"/>
              </a:schemeClr>
            </a:outerShdw>
          </a:effectLst>
        </p:spPr>
      </p:pic>
      <p:pic>
        <p:nvPicPr>
          <p:cNvPr id="184" name="Google Shape;184;p13"/>
          <p:cNvPicPr preferRelativeResize="0"/>
          <p:nvPr/>
        </p:nvPicPr>
        <p:blipFill>
          <a:blip r:embed="rId5">
            <a:alphaModFix/>
          </a:blip>
          <a:stretch>
            <a:fillRect/>
          </a:stretch>
        </p:blipFill>
        <p:spPr>
          <a:xfrm>
            <a:off x="-100030" y="1685001"/>
            <a:ext cx="662618" cy="756200"/>
          </a:xfrm>
          <a:prstGeom prst="rect">
            <a:avLst/>
          </a:prstGeom>
          <a:noFill/>
          <a:ln>
            <a:noFill/>
          </a:ln>
          <a:effectLst>
            <a:outerShdw blurRad="114300" dist="57150" dir="5400000" algn="bl" rotWithShape="0">
              <a:schemeClr val="accent4">
                <a:alpha val="48000"/>
              </a:schemeClr>
            </a:outerShdw>
          </a:effectLst>
        </p:spPr>
      </p:pic>
      <p:sp>
        <p:nvSpPr>
          <p:cNvPr id="185" name="Google Shape;18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6" name="Google Shape;186;p13"/>
          <p:cNvSpPr txBox="1">
            <a:spLocks noGrp="1"/>
          </p:cNvSpPr>
          <p:nvPr>
            <p:ph type="title" idx="2"/>
          </p:nvPr>
        </p:nvSpPr>
        <p:spPr>
          <a:xfrm>
            <a:off x="763963" y="2029188"/>
            <a:ext cx="2383800" cy="37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7" name="Google Shape;187;p13"/>
          <p:cNvSpPr txBox="1">
            <a:spLocks noGrp="1"/>
          </p:cNvSpPr>
          <p:nvPr>
            <p:ph type="subTitle" idx="1"/>
          </p:nvPr>
        </p:nvSpPr>
        <p:spPr>
          <a:xfrm>
            <a:off x="763963" y="2488891"/>
            <a:ext cx="2383800" cy="44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8" name="Google Shape;188;p13"/>
          <p:cNvSpPr txBox="1">
            <a:spLocks noGrp="1"/>
          </p:cNvSpPr>
          <p:nvPr>
            <p:ph type="title" idx="3"/>
          </p:nvPr>
        </p:nvSpPr>
        <p:spPr>
          <a:xfrm>
            <a:off x="4252138" y="2029188"/>
            <a:ext cx="2383800" cy="37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9" name="Google Shape;189;p13"/>
          <p:cNvSpPr txBox="1">
            <a:spLocks noGrp="1"/>
          </p:cNvSpPr>
          <p:nvPr>
            <p:ph type="subTitle" idx="4"/>
          </p:nvPr>
        </p:nvSpPr>
        <p:spPr>
          <a:xfrm>
            <a:off x="4252138" y="2488891"/>
            <a:ext cx="2383800" cy="44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0" name="Google Shape;190;p13"/>
          <p:cNvSpPr txBox="1">
            <a:spLocks noGrp="1"/>
          </p:cNvSpPr>
          <p:nvPr>
            <p:ph type="title" idx="5"/>
          </p:nvPr>
        </p:nvSpPr>
        <p:spPr>
          <a:xfrm>
            <a:off x="2508063" y="3607863"/>
            <a:ext cx="23838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1" name="Google Shape;191;p13"/>
          <p:cNvSpPr txBox="1">
            <a:spLocks noGrp="1"/>
          </p:cNvSpPr>
          <p:nvPr>
            <p:ph type="subTitle" idx="6"/>
          </p:nvPr>
        </p:nvSpPr>
        <p:spPr>
          <a:xfrm>
            <a:off x="2508063" y="4073600"/>
            <a:ext cx="2383800" cy="44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2" name="Google Shape;192;p13"/>
          <p:cNvSpPr txBox="1">
            <a:spLocks noGrp="1"/>
          </p:cNvSpPr>
          <p:nvPr>
            <p:ph type="title" idx="7"/>
          </p:nvPr>
        </p:nvSpPr>
        <p:spPr>
          <a:xfrm>
            <a:off x="5996238" y="3607263"/>
            <a:ext cx="2383800" cy="37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3" name="Google Shape;193;p13"/>
          <p:cNvSpPr txBox="1">
            <a:spLocks noGrp="1"/>
          </p:cNvSpPr>
          <p:nvPr>
            <p:ph type="subTitle" idx="8"/>
          </p:nvPr>
        </p:nvSpPr>
        <p:spPr>
          <a:xfrm>
            <a:off x="5996238" y="4076900"/>
            <a:ext cx="2383800" cy="43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4" name="Google Shape;194;p13"/>
          <p:cNvSpPr txBox="1">
            <a:spLocks noGrp="1"/>
          </p:cNvSpPr>
          <p:nvPr>
            <p:ph type="title" idx="9" hasCustomPrompt="1"/>
          </p:nvPr>
        </p:nvSpPr>
        <p:spPr>
          <a:xfrm>
            <a:off x="1238113" y="1383728"/>
            <a:ext cx="14355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5" name="Google Shape;195;p13"/>
          <p:cNvSpPr txBox="1">
            <a:spLocks noGrp="1"/>
          </p:cNvSpPr>
          <p:nvPr>
            <p:ph type="title" idx="13" hasCustomPrompt="1"/>
          </p:nvPr>
        </p:nvSpPr>
        <p:spPr>
          <a:xfrm>
            <a:off x="2982213" y="2963550"/>
            <a:ext cx="14355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6" name="Google Shape;196;p13"/>
          <p:cNvSpPr txBox="1">
            <a:spLocks noGrp="1"/>
          </p:cNvSpPr>
          <p:nvPr>
            <p:ph type="title" idx="14" hasCustomPrompt="1"/>
          </p:nvPr>
        </p:nvSpPr>
        <p:spPr>
          <a:xfrm>
            <a:off x="4726288" y="1383728"/>
            <a:ext cx="14355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 name="Google Shape;197;p13"/>
          <p:cNvSpPr txBox="1">
            <a:spLocks noGrp="1"/>
          </p:cNvSpPr>
          <p:nvPr>
            <p:ph type="title" idx="15" hasCustomPrompt="1"/>
          </p:nvPr>
        </p:nvSpPr>
        <p:spPr>
          <a:xfrm>
            <a:off x="6470388" y="2963550"/>
            <a:ext cx="14355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198" name="Google Shape;198;p13"/>
          <p:cNvGrpSpPr/>
          <p:nvPr/>
        </p:nvGrpSpPr>
        <p:grpSpPr>
          <a:xfrm>
            <a:off x="8724876" y="4754443"/>
            <a:ext cx="175796" cy="183402"/>
            <a:chOff x="1065600" y="3754050"/>
            <a:chExt cx="139200" cy="145200"/>
          </a:xfrm>
        </p:grpSpPr>
        <p:cxnSp>
          <p:nvCxnSpPr>
            <p:cNvPr id="199" name="Google Shape;199;p13"/>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200" name="Google Shape;200;p13"/>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01"/>
        <p:cNvGrpSpPr/>
        <p:nvPr/>
      </p:nvGrpSpPr>
      <p:grpSpPr>
        <a:xfrm>
          <a:off x="0" y="0"/>
          <a:ext cx="0" cy="0"/>
          <a:chOff x="0" y="0"/>
          <a:chExt cx="0" cy="0"/>
        </a:xfrm>
      </p:grpSpPr>
      <p:sp>
        <p:nvSpPr>
          <p:cNvPr id="202" name="Google Shape;202;p14"/>
          <p:cNvSpPr txBox="1">
            <a:spLocks noGrp="1"/>
          </p:cNvSpPr>
          <p:nvPr>
            <p:ph type="title"/>
          </p:nvPr>
        </p:nvSpPr>
        <p:spPr>
          <a:xfrm>
            <a:off x="704575" y="3276738"/>
            <a:ext cx="47058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03" name="Google Shape;203;p14"/>
          <p:cNvSpPr txBox="1">
            <a:spLocks noGrp="1"/>
          </p:cNvSpPr>
          <p:nvPr>
            <p:ph type="subTitle" idx="1"/>
          </p:nvPr>
        </p:nvSpPr>
        <p:spPr>
          <a:xfrm>
            <a:off x="713900" y="1334850"/>
            <a:ext cx="4705800" cy="194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24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04" name="Google Shape;204;p14"/>
          <p:cNvGrpSpPr/>
          <p:nvPr/>
        </p:nvGrpSpPr>
        <p:grpSpPr>
          <a:xfrm>
            <a:off x="7611751" y="4695693"/>
            <a:ext cx="175796" cy="183402"/>
            <a:chOff x="1065600" y="3754050"/>
            <a:chExt cx="139200" cy="145200"/>
          </a:xfrm>
        </p:grpSpPr>
        <p:cxnSp>
          <p:nvCxnSpPr>
            <p:cNvPr id="205" name="Google Shape;205;p14"/>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206" name="Google Shape;206;p14"/>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207" name="Google Shape;207;p14"/>
          <p:cNvGrpSpPr/>
          <p:nvPr/>
        </p:nvGrpSpPr>
        <p:grpSpPr>
          <a:xfrm>
            <a:off x="289476" y="194568"/>
            <a:ext cx="175796" cy="183402"/>
            <a:chOff x="1065600" y="3754050"/>
            <a:chExt cx="139200" cy="145200"/>
          </a:xfrm>
        </p:grpSpPr>
        <p:cxnSp>
          <p:nvCxnSpPr>
            <p:cNvPr id="208" name="Google Shape;208;p14"/>
            <p:cNvCxnSpPr/>
            <p:nvPr/>
          </p:nvCxnSpPr>
          <p:spPr>
            <a:xfrm>
              <a:off x="1132325" y="3754050"/>
              <a:ext cx="0" cy="145200"/>
            </a:xfrm>
            <a:prstGeom prst="straightConnector1">
              <a:avLst/>
            </a:prstGeom>
            <a:noFill/>
            <a:ln w="76200" cap="flat" cmpd="sng">
              <a:solidFill>
                <a:schemeClr val="accent2"/>
              </a:solidFill>
              <a:prstDash val="solid"/>
              <a:round/>
              <a:headEnd type="none" w="med" len="med"/>
              <a:tailEnd type="none" w="med" len="med"/>
            </a:ln>
          </p:spPr>
        </p:cxnSp>
        <p:cxnSp>
          <p:nvCxnSpPr>
            <p:cNvPr id="209" name="Google Shape;209;p14"/>
            <p:cNvCxnSpPr/>
            <p:nvPr/>
          </p:nvCxnSpPr>
          <p:spPr>
            <a:xfrm>
              <a:off x="1065600" y="3825475"/>
              <a:ext cx="139200" cy="0"/>
            </a:xfrm>
            <a:prstGeom prst="straightConnector1">
              <a:avLst/>
            </a:prstGeom>
            <a:noFill/>
            <a:ln w="76200" cap="flat" cmpd="sng">
              <a:solidFill>
                <a:schemeClr val="accent2"/>
              </a:solidFill>
              <a:prstDash val="solid"/>
              <a:round/>
              <a:headEnd type="none" w="med" len="med"/>
              <a:tailEnd type="none" w="med" len="med"/>
            </a:ln>
          </p:spPr>
        </p:cxnSp>
      </p:grpSp>
      <p:grpSp>
        <p:nvGrpSpPr>
          <p:cNvPr id="210" name="Google Shape;210;p14"/>
          <p:cNvGrpSpPr/>
          <p:nvPr/>
        </p:nvGrpSpPr>
        <p:grpSpPr>
          <a:xfrm>
            <a:off x="1467764" y="4512293"/>
            <a:ext cx="175796" cy="183402"/>
            <a:chOff x="1065600" y="3754050"/>
            <a:chExt cx="139200" cy="145200"/>
          </a:xfrm>
        </p:grpSpPr>
        <p:cxnSp>
          <p:nvCxnSpPr>
            <p:cNvPr id="211" name="Google Shape;211;p14"/>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212" name="Google Shape;212;p14"/>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grpSp>
        <p:nvGrpSpPr>
          <p:cNvPr id="213" name="Google Shape;213;p14"/>
          <p:cNvGrpSpPr/>
          <p:nvPr/>
        </p:nvGrpSpPr>
        <p:grpSpPr>
          <a:xfrm>
            <a:off x="4415264" y="137468"/>
            <a:ext cx="175796" cy="183402"/>
            <a:chOff x="1065600" y="3754050"/>
            <a:chExt cx="139200" cy="145200"/>
          </a:xfrm>
        </p:grpSpPr>
        <p:cxnSp>
          <p:nvCxnSpPr>
            <p:cNvPr id="214" name="Google Shape;214;p14"/>
            <p:cNvCxnSpPr/>
            <p:nvPr/>
          </p:nvCxnSpPr>
          <p:spPr>
            <a:xfrm>
              <a:off x="1132325" y="3754050"/>
              <a:ext cx="0" cy="145200"/>
            </a:xfrm>
            <a:prstGeom prst="straightConnector1">
              <a:avLst/>
            </a:prstGeom>
            <a:noFill/>
            <a:ln w="76200" cap="flat" cmpd="sng">
              <a:solidFill>
                <a:schemeClr val="accent6"/>
              </a:solidFill>
              <a:prstDash val="solid"/>
              <a:round/>
              <a:headEnd type="none" w="med" len="med"/>
              <a:tailEnd type="none" w="med" len="med"/>
            </a:ln>
          </p:spPr>
        </p:cxnSp>
        <p:cxnSp>
          <p:nvCxnSpPr>
            <p:cNvPr id="215" name="Google Shape;215;p14"/>
            <p:cNvCxnSpPr/>
            <p:nvPr/>
          </p:nvCxnSpPr>
          <p:spPr>
            <a:xfrm>
              <a:off x="1065600" y="3825475"/>
              <a:ext cx="139200" cy="0"/>
            </a:xfrm>
            <a:prstGeom prst="straightConnector1">
              <a:avLst/>
            </a:prstGeom>
            <a:noFill/>
            <a:ln w="76200" cap="flat" cmpd="sng">
              <a:solidFill>
                <a:schemeClr val="accent6"/>
              </a:solidFill>
              <a:prstDash val="solid"/>
              <a:round/>
              <a:headEnd type="none" w="med" len="med"/>
              <a:tailEnd type="none" w="med" len="med"/>
            </a:ln>
          </p:spPr>
        </p:cxnSp>
      </p:grpSp>
      <p:pic>
        <p:nvPicPr>
          <p:cNvPr id="216" name="Google Shape;216;p14"/>
          <p:cNvPicPr preferRelativeResize="0"/>
          <p:nvPr/>
        </p:nvPicPr>
        <p:blipFill>
          <a:blip r:embed="rId2">
            <a:alphaModFix/>
          </a:blip>
          <a:stretch>
            <a:fillRect/>
          </a:stretch>
        </p:blipFill>
        <p:spPr>
          <a:xfrm>
            <a:off x="3877867" y="4225901"/>
            <a:ext cx="805351" cy="756200"/>
          </a:xfrm>
          <a:prstGeom prst="rect">
            <a:avLst/>
          </a:prstGeom>
          <a:noFill/>
          <a:ln>
            <a:noFill/>
          </a:ln>
          <a:effectLst>
            <a:outerShdw blurRad="157163" dist="85725" dir="5400000" algn="bl" rotWithShape="0">
              <a:schemeClr val="accent4">
                <a:alpha val="45000"/>
              </a:schemeClr>
            </a:outerShdw>
          </a:effectLst>
        </p:spPr>
      </p:pic>
      <p:pic>
        <p:nvPicPr>
          <p:cNvPr id="217" name="Google Shape;217;p14"/>
          <p:cNvPicPr preferRelativeResize="0"/>
          <p:nvPr/>
        </p:nvPicPr>
        <p:blipFill>
          <a:blip r:embed="rId3">
            <a:alphaModFix/>
          </a:blip>
          <a:stretch>
            <a:fillRect/>
          </a:stretch>
        </p:blipFill>
        <p:spPr>
          <a:xfrm>
            <a:off x="6719833" y="-91824"/>
            <a:ext cx="702319" cy="756200"/>
          </a:xfrm>
          <a:prstGeom prst="rect">
            <a:avLst/>
          </a:prstGeom>
          <a:noFill/>
          <a:ln>
            <a:noFill/>
          </a:ln>
          <a:effectLst>
            <a:outerShdw blurRad="114300" dist="66675" dir="5280000" algn="bl" rotWithShape="0">
              <a:schemeClr val="accent4">
                <a:alpha val="48000"/>
              </a:schemeClr>
            </a:outerShdw>
          </a:effectLst>
        </p:spPr>
      </p:pic>
      <p:pic>
        <p:nvPicPr>
          <p:cNvPr id="218" name="Google Shape;218;p14"/>
          <p:cNvPicPr preferRelativeResize="0"/>
          <p:nvPr/>
        </p:nvPicPr>
        <p:blipFill>
          <a:blip r:embed="rId4">
            <a:alphaModFix/>
          </a:blip>
          <a:stretch>
            <a:fillRect/>
          </a:stretch>
        </p:blipFill>
        <p:spPr>
          <a:xfrm>
            <a:off x="1586078" y="-148924"/>
            <a:ext cx="700428" cy="756200"/>
          </a:xfrm>
          <a:prstGeom prst="rect">
            <a:avLst/>
          </a:prstGeom>
          <a:noFill/>
          <a:ln>
            <a:noFill/>
          </a:ln>
          <a:effectLst>
            <a:outerShdw blurRad="157163" dist="76200" dir="5400000" algn="bl" rotWithShape="0">
              <a:schemeClr val="accent4">
                <a:alpha val="50000"/>
              </a:schemeClr>
            </a:outerShdw>
          </a:effectLst>
        </p:spPr>
      </p:pic>
      <p:pic>
        <p:nvPicPr>
          <p:cNvPr id="219" name="Google Shape;219;p14"/>
          <p:cNvPicPr preferRelativeResize="0"/>
          <p:nvPr/>
        </p:nvPicPr>
        <p:blipFill>
          <a:blip r:embed="rId5">
            <a:alphaModFix/>
          </a:blip>
          <a:stretch>
            <a:fillRect/>
          </a:stretch>
        </p:blipFill>
        <p:spPr>
          <a:xfrm>
            <a:off x="-145570" y="2963301"/>
            <a:ext cx="706100" cy="756200"/>
          </a:xfrm>
          <a:prstGeom prst="rect">
            <a:avLst/>
          </a:prstGeom>
          <a:noFill/>
          <a:ln>
            <a:noFill/>
          </a:ln>
          <a:effectLst>
            <a:outerShdw blurRad="114300" dist="95250" dir="5400000" algn="bl" rotWithShape="0">
              <a:schemeClr val="accent4">
                <a:alpha val="50000"/>
              </a:schemeClr>
            </a:outerShdw>
          </a:effectLst>
        </p:spPr>
      </p:pic>
      <p:sp>
        <p:nvSpPr>
          <p:cNvPr id="220" name="Google Shape;220;p14"/>
          <p:cNvSpPr/>
          <p:nvPr/>
        </p:nvSpPr>
        <p:spPr>
          <a:xfrm>
            <a:off x="8030729" y="-1493731"/>
            <a:ext cx="2596025" cy="3174000"/>
          </a:xfrm>
          <a:custGeom>
            <a:avLst/>
            <a:gdLst/>
            <a:ahLst/>
            <a:cxnLst/>
            <a:rect l="l" t="t" r="r" b="b"/>
            <a:pathLst>
              <a:path w="103841" h="126960" extrusionOk="0">
                <a:moveTo>
                  <a:pt x="60534" y="4516"/>
                </a:moveTo>
                <a:cubicBezTo>
                  <a:pt x="50126" y="-283"/>
                  <a:pt x="43352" y="-383"/>
                  <a:pt x="34124" y="313"/>
                </a:cubicBezTo>
                <a:cubicBezTo>
                  <a:pt x="24896" y="1010"/>
                  <a:pt x="10629" y="3615"/>
                  <a:pt x="5168" y="8695"/>
                </a:cubicBezTo>
                <a:cubicBezTo>
                  <a:pt x="-293" y="13775"/>
                  <a:pt x="-1182" y="22411"/>
                  <a:pt x="1358" y="30793"/>
                </a:cubicBezTo>
                <a:cubicBezTo>
                  <a:pt x="3898" y="39175"/>
                  <a:pt x="15455" y="51240"/>
                  <a:pt x="20408" y="58987"/>
                </a:cubicBezTo>
                <a:cubicBezTo>
                  <a:pt x="25361" y="66734"/>
                  <a:pt x="26631" y="70671"/>
                  <a:pt x="31076" y="77275"/>
                </a:cubicBezTo>
                <a:cubicBezTo>
                  <a:pt x="35521" y="83879"/>
                  <a:pt x="41998" y="91753"/>
                  <a:pt x="47078" y="98611"/>
                </a:cubicBezTo>
                <a:cubicBezTo>
                  <a:pt x="52158" y="105469"/>
                  <a:pt x="56095" y="113724"/>
                  <a:pt x="61556" y="118423"/>
                </a:cubicBezTo>
                <a:cubicBezTo>
                  <a:pt x="67017" y="123122"/>
                  <a:pt x="75198" y="127883"/>
                  <a:pt x="79844" y="126805"/>
                </a:cubicBezTo>
                <a:cubicBezTo>
                  <a:pt x="84491" y="125727"/>
                  <a:pt x="85509" y="123911"/>
                  <a:pt x="89435" y="111955"/>
                </a:cubicBezTo>
                <a:cubicBezTo>
                  <a:pt x="93361" y="100000"/>
                  <a:pt x="102210" y="68880"/>
                  <a:pt x="103399" y="55072"/>
                </a:cubicBezTo>
                <a:cubicBezTo>
                  <a:pt x="104588" y="41264"/>
                  <a:pt x="103715" y="37535"/>
                  <a:pt x="96571" y="29109"/>
                </a:cubicBezTo>
                <a:cubicBezTo>
                  <a:pt x="89427" y="20683"/>
                  <a:pt x="70942" y="9315"/>
                  <a:pt x="60534" y="4516"/>
                </a:cubicBezTo>
                <a:close/>
              </a:path>
            </a:pathLst>
          </a:custGeom>
          <a:gradFill>
            <a:gsLst>
              <a:gs pos="0">
                <a:srgbClr val="4A77AB"/>
              </a:gs>
              <a:gs pos="100000">
                <a:srgbClr val="27384C"/>
              </a:gs>
            </a:gsLst>
            <a:path path="circle">
              <a:fillToRect l="50000" t="50000" r="50000" b="50000"/>
            </a:path>
            <a:tileRect/>
          </a:gradFill>
          <a:ln>
            <a:noFill/>
          </a:ln>
          <a:effectLst>
            <a:outerShdw blurRad="342900" algn="bl" rotWithShape="0">
              <a:schemeClr val="accent4">
                <a:alpha val="46000"/>
              </a:schemeClr>
            </a:outerShdw>
          </a:effectLst>
        </p:spPr>
      </p:sp>
      <p:sp>
        <p:nvSpPr>
          <p:cNvPr id="221" name="Google Shape;221;p14"/>
          <p:cNvSpPr/>
          <p:nvPr/>
        </p:nvSpPr>
        <p:spPr>
          <a:xfrm rot="-3238206">
            <a:off x="-1592836" y="3936446"/>
            <a:ext cx="2372695" cy="3181960"/>
          </a:xfrm>
          <a:custGeom>
            <a:avLst/>
            <a:gdLst/>
            <a:ahLst/>
            <a:cxnLst/>
            <a:rect l="l" t="t" r="r" b="b"/>
            <a:pathLst>
              <a:path w="94909" h="127280" extrusionOk="0">
                <a:moveTo>
                  <a:pt x="92191" y="39481"/>
                </a:moveTo>
                <a:cubicBezTo>
                  <a:pt x="89624" y="26124"/>
                  <a:pt x="83366" y="8973"/>
                  <a:pt x="78096" y="2948"/>
                </a:cubicBezTo>
                <a:cubicBezTo>
                  <a:pt x="72826" y="-3077"/>
                  <a:pt x="65777" y="1742"/>
                  <a:pt x="60570" y="3329"/>
                </a:cubicBezTo>
                <a:cubicBezTo>
                  <a:pt x="55363" y="4917"/>
                  <a:pt x="50125" y="8409"/>
                  <a:pt x="46854" y="12473"/>
                </a:cubicBezTo>
                <a:cubicBezTo>
                  <a:pt x="43583" y="16537"/>
                  <a:pt x="43841" y="21512"/>
                  <a:pt x="40942" y="27714"/>
                </a:cubicBezTo>
                <a:cubicBezTo>
                  <a:pt x="38043" y="33917"/>
                  <a:pt x="33568" y="42415"/>
                  <a:pt x="29462" y="49688"/>
                </a:cubicBezTo>
                <a:cubicBezTo>
                  <a:pt x="25356" y="56962"/>
                  <a:pt x="19619" y="63324"/>
                  <a:pt x="16305" y="71355"/>
                </a:cubicBezTo>
                <a:cubicBezTo>
                  <a:pt x="12992" y="79386"/>
                  <a:pt x="12244" y="89498"/>
                  <a:pt x="9581" y="97874"/>
                </a:cubicBezTo>
                <a:cubicBezTo>
                  <a:pt x="6918" y="106250"/>
                  <a:pt x="-1791" y="116915"/>
                  <a:pt x="329" y="121610"/>
                </a:cubicBezTo>
                <a:cubicBezTo>
                  <a:pt x="2449" y="126305"/>
                  <a:pt x="9601" y="129001"/>
                  <a:pt x="22299" y="126046"/>
                </a:cubicBezTo>
                <a:cubicBezTo>
                  <a:pt x="34997" y="123092"/>
                  <a:pt x="64650" y="111042"/>
                  <a:pt x="76516" y="103883"/>
                </a:cubicBezTo>
                <a:cubicBezTo>
                  <a:pt x="88382" y="96724"/>
                  <a:pt x="90885" y="93825"/>
                  <a:pt x="93497" y="83091"/>
                </a:cubicBezTo>
                <a:cubicBezTo>
                  <a:pt x="96110" y="72357"/>
                  <a:pt x="94758" y="52838"/>
                  <a:pt x="92191" y="39481"/>
                </a:cubicBezTo>
                <a:close/>
              </a:path>
            </a:pathLst>
          </a:custGeom>
          <a:gradFill>
            <a:gsLst>
              <a:gs pos="0">
                <a:srgbClr val="4A77AB"/>
              </a:gs>
              <a:gs pos="100000">
                <a:srgbClr val="27384C"/>
              </a:gs>
            </a:gsLst>
            <a:path path="circle">
              <a:fillToRect l="50000" t="50000" r="50000" b="50000"/>
            </a:path>
            <a:tileRect/>
          </a:gradFill>
          <a:ln>
            <a:noFill/>
          </a:ln>
          <a:effectLst>
            <a:outerShdw blurRad="142875" dist="19050" dir="2280000" algn="bl" rotWithShape="0">
              <a:schemeClr val="accent4">
                <a:alpha val="54000"/>
              </a:scheme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15"/>
          <p:cNvSpPr txBox="1">
            <a:spLocks noGrp="1"/>
          </p:cNvSpPr>
          <p:nvPr>
            <p:ph type="title"/>
          </p:nvPr>
        </p:nvSpPr>
        <p:spPr>
          <a:xfrm>
            <a:off x="720000" y="686675"/>
            <a:ext cx="2535300" cy="22755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4" name="Google Shape;224;p15"/>
          <p:cNvSpPr txBox="1">
            <a:spLocks noGrp="1"/>
          </p:cNvSpPr>
          <p:nvPr>
            <p:ph type="subTitle" idx="1"/>
          </p:nvPr>
        </p:nvSpPr>
        <p:spPr>
          <a:xfrm>
            <a:off x="720000" y="3072325"/>
            <a:ext cx="2535300" cy="13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25" name="Google Shape;225;p15"/>
          <p:cNvGrpSpPr/>
          <p:nvPr/>
        </p:nvGrpSpPr>
        <p:grpSpPr>
          <a:xfrm>
            <a:off x="8717851" y="185768"/>
            <a:ext cx="175796" cy="183402"/>
            <a:chOff x="1065600" y="3754050"/>
            <a:chExt cx="139200" cy="145200"/>
          </a:xfrm>
        </p:grpSpPr>
        <p:cxnSp>
          <p:nvCxnSpPr>
            <p:cNvPr id="226" name="Google Shape;226;p15"/>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227" name="Google Shape;227;p15"/>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grpSp>
        <p:nvGrpSpPr>
          <p:cNvPr id="228" name="Google Shape;228;p15"/>
          <p:cNvGrpSpPr/>
          <p:nvPr/>
        </p:nvGrpSpPr>
        <p:grpSpPr>
          <a:xfrm>
            <a:off x="239451" y="447793"/>
            <a:ext cx="175796" cy="183402"/>
            <a:chOff x="1065600" y="3754050"/>
            <a:chExt cx="139200" cy="145200"/>
          </a:xfrm>
        </p:grpSpPr>
        <p:cxnSp>
          <p:nvCxnSpPr>
            <p:cNvPr id="229" name="Google Shape;229;p15"/>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230" name="Google Shape;230;p15"/>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231" name="Google Shape;231;p15"/>
          <p:cNvGrpSpPr/>
          <p:nvPr/>
        </p:nvGrpSpPr>
        <p:grpSpPr>
          <a:xfrm>
            <a:off x="181776" y="3305018"/>
            <a:ext cx="175796" cy="183402"/>
            <a:chOff x="1065600" y="3754050"/>
            <a:chExt cx="139200" cy="145200"/>
          </a:xfrm>
        </p:grpSpPr>
        <p:cxnSp>
          <p:nvCxnSpPr>
            <p:cNvPr id="232" name="Google Shape;232;p15"/>
            <p:cNvCxnSpPr/>
            <p:nvPr/>
          </p:nvCxnSpPr>
          <p:spPr>
            <a:xfrm>
              <a:off x="1132325" y="3754050"/>
              <a:ext cx="0" cy="145200"/>
            </a:xfrm>
            <a:prstGeom prst="straightConnector1">
              <a:avLst/>
            </a:prstGeom>
            <a:noFill/>
            <a:ln w="76200" cap="flat" cmpd="sng">
              <a:solidFill>
                <a:schemeClr val="accent2"/>
              </a:solidFill>
              <a:prstDash val="solid"/>
              <a:round/>
              <a:headEnd type="none" w="med" len="med"/>
              <a:tailEnd type="none" w="med" len="med"/>
            </a:ln>
          </p:spPr>
        </p:cxnSp>
        <p:cxnSp>
          <p:nvCxnSpPr>
            <p:cNvPr id="233" name="Google Shape;233;p15"/>
            <p:cNvCxnSpPr/>
            <p:nvPr/>
          </p:nvCxnSpPr>
          <p:spPr>
            <a:xfrm>
              <a:off x="1065600" y="3825475"/>
              <a:ext cx="139200" cy="0"/>
            </a:xfrm>
            <a:prstGeom prst="straightConnector1">
              <a:avLst/>
            </a:prstGeom>
            <a:noFill/>
            <a:ln w="76200" cap="flat" cmpd="sng">
              <a:solidFill>
                <a:schemeClr val="accent2"/>
              </a:solidFill>
              <a:prstDash val="solid"/>
              <a:round/>
              <a:headEnd type="none" w="med" len="med"/>
              <a:tailEnd type="none" w="med" len="med"/>
            </a:ln>
          </p:spPr>
        </p:cxnSp>
      </p:grpSp>
      <p:grpSp>
        <p:nvGrpSpPr>
          <p:cNvPr id="234" name="Google Shape;234;p15"/>
          <p:cNvGrpSpPr/>
          <p:nvPr/>
        </p:nvGrpSpPr>
        <p:grpSpPr>
          <a:xfrm>
            <a:off x="8717851" y="4578793"/>
            <a:ext cx="175796" cy="183402"/>
            <a:chOff x="1065600" y="3754050"/>
            <a:chExt cx="139200" cy="145200"/>
          </a:xfrm>
        </p:grpSpPr>
        <p:cxnSp>
          <p:nvCxnSpPr>
            <p:cNvPr id="235" name="Google Shape;235;p15"/>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236" name="Google Shape;236;p15"/>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grpSp>
        <p:nvGrpSpPr>
          <p:cNvPr id="237" name="Google Shape;237;p15"/>
          <p:cNvGrpSpPr/>
          <p:nvPr/>
        </p:nvGrpSpPr>
        <p:grpSpPr>
          <a:xfrm>
            <a:off x="2435826" y="4791893"/>
            <a:ext cx="175796" cy="183402"/>
            <a:chOff x="1065600" y="3754050"/>
            <a:chExt cx="139200" cy="145200"/>
          </a:xfrm>
        </p:grpSpPr>
        <p:cxnSp>
          <p:nvCxnSpPr>
            <p:cNvPr id="238" name="Google Shape;238;p15"/>
            <p:cNvCxnSpPr/>
            <p:nvPr/>
          </p:nvCxnSpPr>
          <p:spPr>
            <a:xfrm>
              <a:off x="1132325" y="3754050"/>
              <a:ext cx="0" cy="145200"/>
            </a:xfrm>
            <a:prstGeom prst="straightConnector1">
              <a:avLst/>
            </a:prstGeom>
            <a:noFill/>
            <a:ln w="76200" cap="flat" cmpd="sng">
              <a:solidFill>
                <a:schemeClr val="accent5"/>
              </a:solidFill>
              <a:prstDash val="solid"/>
              <a:round/>
              <a:headEnd type="none" w="med" len="med"/>
              <a:tailEnd type="none" w="med" len="med"/>
            </a:ln>
          </p:spPr>
        </p:cxnSp>
        <p:cxnSp>
          <p:nvCxnSpPr>
            <p:cNvPr id="239" name="Google Shape;239;p15"/>
            <p:cNvCxnSpPr/>
            <p:nvPr/>
          </p:nvCxnSpPr>
          <p:spPr>
            <a:xfrm>
              <a:off x="1065600" y="3825475"/>
              <a:ext cx="139200" cy="0"/>
            </a:xfrm>
            <a:prstGeom prst="straightConnector1">
              <a:avLst/>
            </a:prstGeom>
            <a:noFill/>
            <a:ln w="76200" cap="flat" cmpd="sng">
              <a:solidFill>
                <a:schemeClr val="accent5"/>
              </a:solidFill>
              <a:prstDash val="solid"/>
              <a:round/>
              <a:headEnd type="none" w="med" len="med"/>
              <a:tailEnd type="none" w="med" len="med"/>
            </a:ln>
          </p:spPr>
        </p:cxnSp>
      </p:grpSp>
      <p:pic>
        <p:nvPicPr>
          <p:cNvPr id="240" name="Google Shape;240;p15"/>
          <p:cNvPicPr preferRelativeResize="0"/>
          <p:nvPr/>
        </p:nvPicPr>
        <p:blipFill>
          <a:blip r:embed="rId3">
            <a:alphaModFix/>
          </a:blip>
          <a:stretch>
            <a:fillRect/>
          </a:stretch>
        </p:blipFill>
        <p:spPr>
          <a:xfrm>
            <a:off x="1884183" y="1"/>
            <a:ext cx="702319" cy="756200"/>
          </a:xfrm>
          <a:prstGeom prst="rect">
            <a:avLst/>
          </a:prstGeom>
          <a:noFill/>
          <a:ln>
            <a:noFill/>
          </a:ln>
          <a:effectLst>
            <a:outerShdw blurRad="114300" dist="66675" dir="5280000" algn="bl" rotWithShape="0">
              <a:schemeClr val="accent4">
                <a:alpha val="48000"/>
              </a:schemeClr>
            </a:outerShdw>
          </a:effectLst>
        </p:spPr>
      </p:pic>
      <p:pic>
        <p:nvPicPr>
          <p:cNvPr id="241" name="Google Shape;241;p15"/>
          <p:cNvPicPr preferRelativeResize="0"/>
          <p:nvPr/>
        </p:nvPicPr>
        <p:blipFill>
          <a:blip r:embed="rId4">
            <a:alphaModFix/>
          </a:blip>
          <a:stretch>
            <a:fillRect/>
          </a:stretch>
        </p:blipFill>
        <p:spPr>
          <a:xfrm>
            <a:off x="181776" y="4427200"/>
            <a:ext cx="561174" cy="605850"/>
          </a:xfrm>
          <a:prstGeom prst="rect">
            <a:avLst/>
          </a:prstGeom>
          <a:noFill/>
          <a:ln>
            <a:noFill/>
          </a:ln>
          <a:effectLst>
            <a:outerShdw blurRad="157163" dist="76200" dir="5400000" algn="bl" rotWithShape="0">
              <a:schemeClr val="accent4">
                <a:alpha val="50000"/>
              </a:schemeClr>
            </a:outerShdw>
          </a:effectLst>
        </p:spPr>
      </p:pic>
      <p:sp>
        <p:nvSpPr>
          <p:cNvPr id="242" name="Google Shape;242;p15"/>
          <p:cNvSpPr/>
          <p:nvPr/>
        </p:nvSpPr>
        <p:spPr>
          <a:xfrm>
            <a:off x="3665616" y="4788305"/>
            <a:ext cx="4547875" cy="991550"/>
          </a:xfrm>
          <a:custGeom>
            <a:avLst/>
            <a:gdLst/>
            <a:ahLst/>
            <a:cxnLst/>
            <a:rect l="l" t="t" r="r" b="b"/>
            <a:pathLst>
              <a:path w="181915" h="39662" extrusionOk="0">
                <a:moveTo>
                  <a:pt x="139417" y="37830"/>
                </a:moveTo>
                <a:cubicBezTo>
                  <a:pt x="155038" y="35735"/>
                  <a:pt x="179115" y="30328"/>
                  <a:pt x="181708" y="25638"/>
                </a:cubicBezTo>
                <a:cubicBezTo>
                  <a:pt x="184301" y="20948"/>
                  <a:pt x="161811" y="13722"/>
                  <a:pt x="154977" y="9688"/>
                </a:cubicBezTo>
                <a:cubicBezTo>
                  <a:pt x="148144" y="5654"/>
                  <a:pt x="145799" y="2569"/>
                  <a:pt x="140707" y="1434"/>
                </a:cubicBezTo>
                <a:cubicBezTo>
                  <a:pt x="135615" y="299"/>
                  <a:pt x="131268" y="2731"/>
                  <a:pt x="124423" y="2876"/>
                </a:cubicBezTo>
                <a:cubicBezTo>
                  <a:pt x="117578" y="3021"/>
                  <a:pt x="107977" y="2768"/>
                  <a:pt x="99637" y="2304"/>
                </a:cubicBezTo>
                <a:cubicBezTo>
                  <a:pt x="91297" y="1840"/>
                  <a:pt x="83053" y="-489"/>
                  <a:pt x="74384" y="93"/>
                </a:cubicBezTo>
                <a:cubicBezTo>
                  <a:pt x="65716" y="675"/>
                  <a:pt x="56316" y="4479"/>
                  <a:pt x="47626" y="5797"/>
                </a:cubicBezTo>
                <a:cubicBezTo>
                  <a:pt x="38936" y="7115"/>
                  <a:pt x="30062" y="4442"/>
                  <a:pt x="22246" y="8003"/>
                </a:cubicBezTo>
                <a:cubicBezTo>
                  <a:pt x="14431" y="11564"/>
                  <a:pt x="-3873" y="22000"/>
                  <a:pt x="733" y="27162"/>
                </a:cubicBezTo>
                <a:cubicBezTo>
                  <a:pt x="5339" y="32324"/>
                  <a:pt x="35341" y="37132"/>
                  <a:pt x="49882" y="38973"/>
                </a:cubicBezTo>
                <a:cubicBezTo>
                  <a:pt x="64424" y="40815"/>
                  <a:pt x="73060" y="38402"/>
                  <a:pt x="87982" y="38211"/>
                </a:cubicBezTo>
                <a:cubicBezTo>
                  <a:pt x="102905" y="38021"/>
                  <a:pt x="123796" y="39926"/>
                  <a:pt x="139417" y="37830"/>
                </a:cubicBezTo>
                <a:close/>
              </a:path>
            </a:pathLst>
          </a:custGeom>
          <a:gradFill>
            <a:gsLst>
              <a:gs pos="0">
                <a:srgbClr val="4A77AB"/>
              </a:gs>
              <a:gs pos="100000">
                <a:srgbClr val="27384C"/>
              </a:gs>
            </a:gsLst>
            <a:path path="circle">
              <a:fillToRect l="50000" t="50000" r="50000" b="50000"/>
            </a:path>
            <a:tileRect/>
          </a:gradFill>
          <a:ln>
            <a:noFill/>
          </a:ln>
          <a:effectLst>
            <a:outerShdw blurRad="142875" dist="19050" dir="2280000" algn="bl" rotWithShape="0">
              <a:schemeClr val="accent4">
                <a:alpha val="54000"/>
              </a:schemeClr>
            </a:outerShdw>
          </a:effectLst>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
    <p:bg>
      <p:bgPr>
        <a:blipFill>
          <a:blip r:embed="rId2">
            <a:alphaModFix/>
          </a:blip>
          <a:stretch>
            <a:fillRect/>
          </a:stretch>
        </a:blipFill>
        <a:effectLst/>
      </p:bgPr>
    </p:bg>
    <p:spTree>
      <p:nvGrpSpPr>
        <p:cNvPr id="1" name="Shape 243"/>
        <p:cNvGrpSpPr/>
        <p:nvPr/>
      </p:nvGrpSpPr>
      <p:grpSpPr>
        <a:xfrm>
          <a:off x="0" y="0"/>
          <a:ext cx="0" cy="0"/>
          <a:chOff x="0" y="0"/>
          <a:chExt cx="0" cy="0"/>
        </a:xfrm>
      </p:grpSpPr>
      <p:sp>
        <p:nvSpPr>
          <p:cNvPr id="244" name="Google Shape;244;p16"/>
          <p:cNvSpPr txBox="1">
            <a:spLocks noGrp="1"/>
          </p:cNvSpPr>
          <p:nvPr>
            <p:ph type="title"/>
          </p:nvPr>
        </p:nvSpPr>
        <p:spPr>
          <a:xfrm>
            <a:off x="720000" y="1441875"/>
            <a:ext cx="2806200" cy="1270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5" name="Google Shape;245;p16"/>
          <p:cNvSpPr txBox="1">
            <a:spLocks noGrp="1"/>
          </p:cNvSpPr>
          <p:nvPr>
            <p:ph type="subTitle" idx="1"/>
          </p:nvPr>
        </p:nvSpPr>
        <p:spPr>
          <a:xfrm>
            <a:off x="720000" y="2712375"/>
            <a:ext cx="2806200" cy="103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46" name="Google Shape;246;p16"/>
          <p:cNvGrpSpPr/>
          <p:nvPr/>
        </p:nvGrpSpPr>
        <p:grpSpPr>
          <a:xfrm>
            <a:off x="8736851" y="3560168"/>
            <a:ext cx="175796" cy="183402"/>
            <a:chOff x="1065600" y="3754050"/>
            <a:chExt cx="139200" cy="145200"/>
          </a:xfrm>
        </p:grpSpPr>
        <p:cxnSp>
          <p:nvCxnSpPr>
            <p:cNvPr id="247" name="Google Shape;247;p16"/>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248" name="Google Shape;248;p16"/>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grpSp>
        <p:nvGrpSpPr>
          <p:cNvPr id="249" name="Google Shape;249;p16"/>
          <p:cNvGrpSpPr/>
          <p:nvPr/>
        </p:nvGrpSpPr>
        <p:grpSpPr>
          <a:xfrm>
            <a:off x="401326" y="222018"/>
            <a:ext cx="175796" cy="183402"/>
            <a:chOff x="1065600" y="3754050"/>
            <a:chExt cx="139200" cy="145200"/>
          </a:xfrm>
        </p:grpSpPr>
        <p:cxnSp>
          <p:nvCxnSpPr>
            <p:cNvPr id="250" name="Google Shape;250;p16"/>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251" name="Google Shape;251;p16"/>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252" name="Google Shape;252;p16"/>
          <p:cNvGrpSpPr/>
          <p:nvPr/>
        </p:nvGrpSpPr>
        <p:grpSpPr>
          <a:xfrm>
            <a:off x="4449826" y="4786443"/>
            <a:ext cx="175796" cy="183402"/>
            <a:chOff x="1065600" y="3754050"/>
            <a:chExt cx="139200" cy="145200"/>
          </a:xfrm>
        </p:grpSpPr>
        <p:cxnSp>
          <p:nvCxnSpPr>
            <p:cNvPr id="253" name="Google Shape;253;p16"/>
            <p:cNvCxnSpPr/>
            <p:nvPr/>
          </p:nvCxnSpPr>
          <p:spPr>
            <a:xfrm>
              <a:off x="1132325" y="3754050"/>
              <a:ext cx="0" cy="145200"/>
            </a:xfrm>
            <a:prstGeom prst="straightConnector1">
              <a:avLst/>
            </a:prstGeom>
            <a:noFill/>
            <a:ln w="76200" cap="flat" cmpd="sng">
              <a:solidFill>
                <a:schemeClr val="accent2"/>
              </a:solidFill>
              <a:prstDash val="solid"/>
              <a:round/>
              <a:headEnd type="none" w="med" len="med"/>
              <a:tailEnd type="none" w="med" len="med"/>
            </a:ln>
          </p:spPr>
        </p:cxnSp>
        <p:cxnSp>
          <p:nvCxnSpPr>
            <p:cNvPr id="254" name="Google Shape;254;p16"/>
            <p:cNvCxnSpPr/>
            <p:nvPr/>
          </p:nvCxnSpPr>
          <p:spPr>
            <a:xfrm>
              <a:off x="1065600" y="3825475"/>
              <a:ext cx="139200" cy="0"/>
            </a:xfrm>
            <a:prstGeom prst="straightConnector1">
              <a:avLst/>
            </a:prstGeom>
            <a:noFill/>
            <a:ln w="76200" cap="flat" cmpd="sng">
              <a:solidFill>
                <a:schemeClr val="accent2"/>
              </a:solidFill>
              <a:prstDash val="solid"/>
              <a:round/>
              <a:headEnd type="none" w="med" len="med"/>
              <a:tailEnd type="none" w="med" len="med"/>
            </a:ln>
          </p:spPr>
        </p:cxnSp>
      </p:grpSp>
      <p:grpSp>
        <p:nvGrpSpPr>
          <p:cNvPr id="255" name="Google Shape;255;p16"/>
          <p:cNvGrpSpPr/>
          <p:nvPr/>
        </p:nvGrpSpPr>
        <p:grpSpPr>
          <a:xfrm>
            <a:off x="6740726" y="222018"/>
            <a:ext cx="175796" cy="183402"/>
            <a:chOff x="1065600" y="3754050"/>
            <a:chExt cx="139200" cy="145200"/>
          </a:xfrm>
        </p:grpSpPr>
        <p:cxnSp>
          <p:nvCxnSpPr>
            <p:cNvPr id="256" name="Google Shape;256;p16"/>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257" name="Google Shape;257;p16"/>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pic>
        <p:nvPicPr>
          <p:cNvPr id="258" name="Google Shape;258;p16"/>
          <p:cNvPicPr preferRelativeResize="0"/>
          <p:nvPr/>
        </p:nvPicPr>
        <p:blipFill>
          <a:blip r:embed="rId3">
            <a:alphaModFix/>
          </a:blip>
          <a:stretch>
            <a:fillRect/>
          </a:stretch>
        </p:blipFill>
        <p:spPr>
          <a:xfrm rot="-610396">
            <a:off x="87828" y="2503395"/>
            <a:ext cx="521776" cy="495177"/>
          </a:xfrm>
          <a:prstGeom prst="rect">
            <a:avLst/>
          </a:prstGeom>
          <a:noFill/>
          <a:ln>
            <a:noFill/>
          </a:ln>
          <a:effectLst>
            <a:outerShdw blurRad="114300" dist="66675" dir="5400000" algn="bl" rotWithShape="0">
              <a:schemeClr val="accent4">
                <a:alpha val="50000"/>
              </a:schemeClr>
            </a:outerShdw>
          </a:effectLst>
        </p:spPr>
      </p:pic>
      <p:pic>
        <p:nvPicPr>
          <p:cNvPr id="259" name="Google Shape;259;p16"/>
          <p:cNvPicPr preferRelativeResize="0"/>
          <p:nvPr/>
        </p:nvPicPr>
        <p:blipFill>
          <a:blip r:embed="rId4">
            <a:alphaModFix/>
          </a:blip>
          <a:stretch>
            <a:fillRect/>
          </a:stretch>
        </p:blipFill>
        <p:spPr>
          <a:xfrm rot="789883">
            <a:off x="6277326" y="4697071"/>
            <a:ext cx="550775" cy="527050"/>
          </a:xfrm>
          <a:prstGeom prst="rect">
            <a:avLst/>
          </a:prstGeom>
          <a:noFill/>
          <a:ln>
            <a:noFill/>
          </a:ln>
          <a:effectLst>
            <a:outerShdw blurRad="142875" dist="66675" dir="5400000" algn="bl" rotWithShape="0">
              <a:schemeClr val="accent4">
                <a:alpha val="46000"/>
              </a:schemeClr>
            </a:outerShdw>
          </a:effectLst>
        </p:spPr>
      </p:pic>
      <p:pic>
        <p:nvPicPr>
          <p:cNvPr id="260" name="Google Shape;260;p16"/>
          <p:cNvPicPr preferRelativeResize="0"/>
          <p:nvPr/>
        </p:nvPicPr>
        <p:blipFill>
          <a:blip r:embed="rId5">
            <a:alphaModFix/>
          </a:blip>
          <a:stretch>
            <a:fillRect/>
          </a:stretch>
        </p:blipFill>
        <p:spPr>
          <a:xfrm>
            <a:off x="2645698" y="-38754"/>
            <a:ext cx="480151" cy="517000"/>
          </a:xfrm>
          <a:prstGeom prst="rect">
            <a:avLst/>
          </a:prstGeom>
          <a:noFill/>
          <a:ln>
            <a:noFill/>
          </a:ln>
          <a:effectLst>
            <a:outerShdw blurRad="114300" dist="66675" dir="5280000" algn="bl" rotWithShape="0">
              <a:schemeClr val="accent4">
                <a:alpha val="48000"/>
              </a:schemeClr>
            </a:outerShdw>
          </a:effectLst>
        </p:spPr>
      </p:pic>
      <p:pic>
        <p:nvPicPr>
          <p:cNvPr id="261" name="Google Shape;261;p16"/>
          <p:cNvPicPr preferRelativeResize="0"/>
          <p:nvPr/>
        </p:nvPicPr>
        <p:blipFill>
          <a:blip r:embed="rId6">
            <a:alphaModFix/>
          </a:blip>
          <a:stretch>
            <a:fillRect/>
          </a:stretch>
        </p:blipFill>
        <p:spPr>
          <a:xfrm>
            <a:off x="8594034" y="64621"/>
            <a:ext cx="461424" cy="498200"/>
          </a:xfrm>
          <a:prstGeom prst="rect">
            <a:avLst/>
          </a:prstGeom>
          <a:noFill/>
          <a:ln>
            <a:noFill/>
          </a:ln>
          <a:effectLst>
            <a:outerShdw blurRad="157163" dist="76200" dir="5400000" algn="bl" rotWithShape="0">
              <a:schemeClr val="accent4">
                <a:alpha val="50000"/>
              </a:schemeClr>
            </a:outerShdw>
          </a:effectLst>
        </p:spPr>
      </p:pic>
      <p:sp>
        <p:nvSpPr>
          <p:cNvPr id="262" name="Google Shape;262;p16"/>
          <p:cNvSpPr/>
          <p:nvPr/>
        </p:nvSpPr>
        <p:spPr>
          <a:xfrm rot="8386444">
            <a:off x="-808787" y="3503679"/>
            <a:ext cx="2596012" cy="3173984"/>
          </a:xfrm>
          <a:custGeom>
            <a:avLst/>
            <a:gdLst/>
            <a:ahLst/>
            <a:cxnLst/>
            <a:rect l="l" t="t" r="r" b="b"/>
            <a:pathLst>
              <a:path w="103841" h="126960" extrusionOk="0">
                <a:moveTo>
                  <a:pt x="60534" y="4516"/>
                </a:moveTo>
                <a:cubicBezTo>
                  <a:pt x="50126" y="-283"/>
                  <a:pt x="43352" y="-383"/>
                  <a:pt x="34124" y="313"/>
                </a:cubicBezTo>
                <a:cubicBezTo>
                  <a:pt x="24896" y="1010"/>
                  <a:pt x="10629" y="3615"/>
                  <a:pt x="5168" y="8695"/>
                </a:cubicBezTo>
                <a:cubicBezTo>
                  <a:pt x="-293" y="13775"/>
                  <a:pt x="-1182" y="22411"/>
                  <a:pt x="1358" y="30793"/>
                </a:cubicBezTo>
                <a:cubicBezTo>
                  <a:pt x="3898" y="39175"/>
                  <a:pt x="15455" y="51240"/>
                  <a:pt x="20408" y="58987"/>
                </a:cubicBezTo>
                <a:cubicBezTo>
                  <a:pt x="25361" y="66734"/>
                  <a:pt x="26631" y="70671"/>
                  <a:pt x="31076" y="77275"/>
                </a:cubicBezTo>
                <a:cubicBezTo>
                  <a:pt x="35521" y="83879"/>
                  <a:pt x="41998" y="91753"/>
                  <a:pt x="47078" y="98611"/>
                </a:cubicBezTo>
                <a:cubicBezTo>
                  <a:pt x="52158" y="105469"/>
                  <a:pt x="56095" y="113724"/>
                  <a:pt x="61556" y="118423"/>
                </a:cubicBezTo>
                <a:cubicBezTo>
                  <a:pt x="67017" y="123122"/>
                  <a:pt x="75198" y="127883"/>
                  <a:pt x="79844" y="126805"/>
                </a:cubicBezTo>
                <a:cubicBezTo>
                  <a:pt x="84491" y="125727"/>
                  <a:pt x="85509" y="123911"/>
                  <a:pt x="89435" y="111955"/>
                </a:cubicBezTo>
                <a:cubicBezTo>
                  <a:pt x="93361" y="100000"/>
                  <a:pt x="102210" y="68880"/>
                  <a:pt x="103399" y="55072"/>
                </a:cubicBezTo>
                <a:cubicBezTo>
                  <a:pt x="104588" y="41264"/>
                  <a:pt x="103715" y="37535"/>
                  <a:pt x="96571" y="29109"/>
                </a:cubicBezTo>
                <a:cubicBezTo>
                  <a:pt x="89427" y="20683"/>
                  <a:pt x="70942" y="9315"/>
                  <a:pt x="60534" y="4516"/>
                </a:cubicBezTo>
                <a:close/>
              </a:path>
            </a:pathLst>
          </a:custGeom>
          <a:gradFill>
            <a:gsLst>
              <a:gs pos="0">
                <a:srgbClr val="E5EBF1"/>
              </a:gs>
              <a:gs pos="100000">
                <a:srgbClr val="96AABD"/>
              </a:gs>
            </a:gsLst>
            <a:path path="circle">
              <a:fillToRect l="50000" t="50000" r="50000" b="50000"/>
            </a:path>
            <a:tileRect/>
          </a:gradFill>
          <a:ln>
            <a:noFill/>
          </a:ln>
          <a:effectLst>
            <a:outerShdw blurRad="342900" algn="bl" rotWithShape="0">
              <a:schemeClr val="accent4">
                <a:alpha val="46000"/>
              </a:schemeClr>
            </a:outerShdw>
          </a:effectLst>
        </p:spPr>
      </p:sp>
      <p:sp>
        <p:nvSpPr>
          <p:cNvPr id="263" name="Google Shape;263;p16"/>
          <p:cNvSpPr/>
          <p:nvPr/>
        </p:nvSpPr>
        <p:spPr>
          <a:xfrm rot="2953295">
            <a:off x="4297179" y="-2735430"/>
            <a:ext cx="2372596" cy="3181827"/>
          </a:xfrm>
          <a:custGeom>
            <a:avLst/>
            <a:gdLst/>
            <a:ahLst/>
            <a:cxnLst/>
            <a:rect l="l" t="t" r="r" b="b"/>
            <a:pathLst>
              <a:path w="94909" h="127280" extrusionOk="0">
                <a:moveTo>
                  <a:pt x="92191" y="39481"/>
                </a:moveTo>
                <a:cubicBezTo>
                  <a:pt x="89624" y="26124"/>
                  <a:pt x="83366" y="8973"/>
                  <a:pt x="78096" y="2948"/>
                </a:cubicBezTo>
                <a:cubicBezTo>
                  <a:pt x="72826" y="-3077"/>
                  <a:pt x="65777" y="1742"/>
                  <a:pt x="60570" y="3329"/>
                </a:cubicBezTo>
                <a:cubicBezTo>
                  <a:pt x="55363" y="4917"/>
                  <a:pt x="50125" y="8409"/>
                  <a:pt x="46854" y="12473"/>
                </a:cubicBezTo>
                <a:cubicBezTo>
                  <a:pt x="43583" y="16537"/>
                  <a:pt x="43841" y="21512"/>
                  <a:pt x="40942" y="27714"/>
                </a:cubicBezTo>
                <a:cubicBezTo>
                  <a:pt x="38043" y="33917"/>
                  <a:pt x="33568" y="42415"/>
                  <a:pt x="29462" y="49688"/>
                </a:cubicBezTo>
                <a:cubicBezTo>
                  <a:pt x="25356" y="56962"/>
                  <a:pt x="19619" y="63324"/>
                  <a:pt x="16305" y="71355"/>
                </a:cubicBezTo>
                <a:cubicBezTo>
                  <a:pt x="12992" y="79386"/>
                  <a:pt x="12244" y="89498"/>
                  <a:pt x="9581" y="97874"/>
                </a:cubicBezTo>
                <a:cubicBezTo>
                  <a:pt x="6918" y="106250"/>
                  <a:pt x="-1791" y="116915"/>
                  <a:pt x="329" y="121610"/>
                </a:cubicBezTo>
                <a:cubicBezTo>
                  <a:pt x="2449" y="126305"/>
                  <a:pt x="9601" y="129001"/>
                  <a:pt x="22299" y="126046"/>
                </a:cubicBezTo>
                <a:cubicBezTo>
                  <a:pt x="34997" y="123092"/>
                  <a:pt x="64650" y="111042"/>
                  <a:pt x="76516" y="103883"/>
                </a:cubicBezTo>
                <a:cubicBezTo>
                  <a:pt x="88382" y="96724"/>
                  <a:pt x="90885" y="93825"/>
                  <a:pt x="93497" y="83091"/>
                </a:cubicBezTo>
                <a:cubicBezTo>
                  <a:pt x="96110" y="72357"/>
                  <a:pt x="94758" y="52838"/>
                  <a:pt x="92191" y="39481"/>
                </a:cubicBezTo>
                <a:close/>
              </a:path>
            </a:pathLst>
          </a:custGeom>
          <a:gradFill>
            <a:gsLst>
              <a:gs pos="0">
                <a:srgbClr val="E5EBF1"/>
              </a:gs>
              <a:gs pos="100000">
                <a:srgbClr val="96AABD"/>
              </a:gs>
            </a:gsLst>
            <a:path path="circle">
              <a:fillToRect l="50000" t="50000" r="50000" b="50000"/>
            </a:path>
            <a:tileRect/>
          </a:gradFill>
          <a:ln>
            <a:noFill/>
          </a:ln>
          <a:effectLst>
            <a:outerShdw blurRad="142875" dist="19050" dir="2280000" algn="bl" rotWithShape="0">
              <a:schemeClr val="accent4">
                <a:alpha val="54000"/>
              </a:schemeClr>
            </a:outerShdw>
          </a:effectLst>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289"/>
        <p:cNvGrpSpPr/>
        <p:nvPr/>
      </p:nvGrpSpPr>
      <p:grpSpPr>
        <a:xfrm>
          <a:off x="0" y="0"/>
          <a:ext cx="0" cy="0"/>
          <a:chOff x="0" y="0"/>
          <a:chExt cx="0" cy="0"/>
        </a:xfrm>
      </p:grpSpPr>
      <p:grpSp>
        <p:nvGrpSpPr>
          <p:cNvPr id="290" name="Google Shape;290;p18"/>
          <p:cNvGrpSpPr/>
          <p:nvPr/>
        </p:nvGrpSpPr>
        <p:grpSpPr>
          <a:xfrm>
            <a:off x="204876" y="2704168"/>
            <a:ext cx="175796" cy="183402"/>
            <a:chOff x="1065600" y="3754050"/>
            <a:chExt cx="139200" cy="145200"/>
          </a:xfrm>
        </p:grpSpPr>
        <p:cxnSp>
          <p:nvCxnSpPr>
            <p:cNvPr id="291" name="Google Shape;291;p18"/>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292" name="Google Shape;292;p18"/>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grpSp>
        <p:nvGrpSpPr>
          <p:cNvPr id="293" name="Google Shape;293;p18"/>
          <p:cNvGrpSpPr/>
          <p:nvPr/>
        </p:nvGrpSpPr>
        <p:grpSpPr>
          <a:xfrm>
            <a:off x="5487676" y="184418"/>
            <a:ext cx="175796" cy="183402"/>
            <a:chOff x="1065600" y="3754050"/>
            <a:chExt cx="139200" cy="145200"/>
          </a:xfrm>
        </p:grpSpPr>
        <p:cxnSp>
          <p:nvCxnSpPr>
            <p:cNvPr id="294" name="Google Shape;294;p18"/>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295" name="Google Shape;295;p18"/>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296" name="Google Shape;296;p18"/>
          <p:cNvGrpSpPr/>
          <p:nvPr/>
        </p:nvGrpSpPr>
        <p:grpSpPr>
          <a:xfrm>
            <a:off x="8705826" y="3735743"/>
            <a:ext cx="175796" cy="183402"/>
            <a:chOff x="1065600" y="3754050"/>
            <a:chExt cx="139200" cy="145200"/>
          </a:xfrm>
        </p:grpSpPr>
        <p:cxnSp>
          <p:nvCxnSpPr>
            <p:cNvPr id="297" name="Google Shape;297;p18"/>
            <p:cNvCxnSpPr/>
            <p:nvPr/>
          </p:nvCxnSpPr>
          <p:spPr>
            <a:xfrm>
              <a:off x="1132325" y="3754050"/>
              <a:ext cx="0" cy="145200"/>
            </a:xfrm>
            <a:prstGeom prst="straightConnector1">
              <a:avLst/>
            </a:prstGeom>
            <a:noFill/>
            <a:ln w="76200" cap="flat" cmpd="sng">
              <a:solidFill>
                <a:schemeClr val="accent2"/>
              </a:solidFill>
              <a:prstDash val="solid"/>
              <a:round/>
              <a:headEnd type="none" w="med" len="med"/>
              <a:tailEnd type="none" w="med" len="med"/>
            </a:ln>
          </p:spPr>
        </p:cxnSp>
        <p:cxnSp>
          <p:nvCxnSpPr>
            <p:cNvPr id="298" name="Google Shape;298;p18"/>
            <p:cNvCxnSpPr/>
            <p:nvPr/>
          </p:nvCxnSpPr>
          <p:spPr>
            <a:xfrm>
              <a:off x="1065600" y="3825475"/>
              <a:ext cx="139200" cy="0"/>
            </a:xfrm>
            <a:prstGeom prst="straightConnector1">
              <a:avLst/>
            </a:prstGeom>
            <a:noFill/>
            <a:ln w="76200" cap="flat" cmpd="sng">
              <a:solidFill>
                <a:schemeClr val="accent2"/>
              </a:solidFill>
              <a:prstDash val="solid"/>
              <a:round/>
              <a:headEnd type="none" w="med" len="med"/>
              <a:tailEnd type="none" w="med" len="med"/>
            </a:ln>
          </p:spPr>
        </p:cxnSp>
      </p:grpSp>
      <p:grpSp>
        <p:nvGrpSpPr>
          <p:cNvPr id="299" name="Google Shape;299;p18"/>
          <p:cNvGrpSpPr/>
          <p:nvPr/>
        </p:nvGrpSpPr>
        <p:grpSpPr>
          <a:xfrm>
            <a:off x="1632751" y="4585418"/>
            <a:ext cx="175796" cy="183402"/>
            <a:chOff x="1065600" y="3754050"/>
            <a:chExt cx="139200" cy="145200"/>
          </a:xfrm>
        </p:grpSpPr>
        <p:cxnSp>
          <p:nvCxnSpPr>
            <p:cNvPr id="300" name="Google Shape;300;p18"/>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301" name="Google Shape;301;p18"/>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grpSp>
        <p:nvGrpSpPr>
          <p:cNvPr id="302" name="Google Shape;302;p18"/>
          <p:cNvGrpSpPr/>
          <p:nvPr/>
        </p:nvGrpSpPr>
        <p:grpSpPr>
          <a:xfrm>
            <a:off x="8587176" y="4734993"/>
            <a:ext cx="175796" cy="183402"/>
            <a:chOff x="1065600" y="3754050"/>
            <a:chExt cx="139200" cy="145200"/>
          </a:xfrm>
        </p:grpSpPr>
        <p:cxnSp>
          <p:nvCxnSpPr>
            <p:cNvPr id="303" name="Google Shape;303;p18"/>
            <p:cNvCxnSpPr/>
            <p:nvPr/>
          </p:nvCxnSpPr>
          <p:spPr>
            <a:xfrm>
              <a:off x="1132325" y="3754050"/>
              <a:ext cx="0" cy="145200"/>
            </a:xfrm>
            <a:prstGeom prst="straightConnector1">
              <a:avLst/>
            </a:prstGeom>
            <a:noFill/>
            <a:ln w="76200" cap="flat" cmpd="sng">
              <a:solidFill>
                <a:schemeClr val="accent6"/>
              </a:solidFill>
              <a:prstDash val="solid"/>
              <a:round/>
              <a:headEnd type="none" w="med" len="med"/>
              <a:tailEnd type="none" w="med" len="med"/>
            </a:ln>
          </p:spPr>
        </p:cxnSp>
        <p:cxnSp>
          <p:nvCxnSpPr>
            <p:cNvPr id="304" name="Google Shape;304;p18"/>
            <p:cNvCxnSpPr/>
            <p:nvPr/>
          </p:nvCxnSpPr>
          <p:spPr>
            <a:xfrm>
              <a:off x="1065600" y="3825475"/>
              <a:ext cx="139200" cy="0"/>
            </a:xfrm>
            <a:prstGeom prst="straightConnector1">
              <a:avLst/>
            </a:prstGeom>
            <a:noFill/>
            <a:ln w="76200" cap="flat" cmpd="sng">
              <a:solidFill>
                <a:schemeClr val="accent6"/>
              </a:solidFill>
              <a:prstDash val="solid"/>
              <a:round/>
              <a:headEnd type="none" w="med" len="med"/>
              <a:tailEnd type="none" w="med" len="med"/>
            </a:ln>
          </p:spPr>
        </p:cxnSp>
      </p:grpSp>
      <p:pic>
        <p:nvPicPr>
          <p:cNvPr id="305" name="Google Shape;305;p18"/>
          <p:cNvPicPr preferRelativeResize="0"/>
          <p:nvPr/>
        </p:nvPicPr>
        <p:blipFill>
          <a:blip r:embed="rId2">
            <a:alphaModFix/>
          </a:blip>
          <a:stretch>
            <a:fillRect/>
          </a:stretch>
        </p:blipFill>
        <p:spPr>
          <a:xfrm>
            <a:off x="4119050" y="4521723"/>
            <a:ext cx="567250" cy="609950"/>
          </a:xfrm>
          <a:prstGeom prst="rect">
            <a:avLst/>
          </a:prstGeom>
          <a:noFill/>
          <a:ln>
            <a:noFill/>
          </a:ln>
          <a:effectLst>
            <a:outerShdw blurRad="114300" dist="76200" dir="5400000" algn="bl" rotWithShape="0">
              <a:schemeClr val="accent4">
                <a:alpha val="47000"/>
              </a:schemeClr>
            </a:outerShdw>
          </a:effectLst>
        </p:spPr>
      </p:pic>
      <p:pic>
        <p:nvPicPr>
          <p:cNvPr id="306" name="Google Shape;306;p18"/>
          <p:cNvPicPr preferRelativeResize="0"/>
          <p:nvPr/>
        </p:nvPicPr>
        <p:blipFill>
          <a:blip r:embed="rId3">
            <a:alphaModFix/>
          </a:blip>
          <a:stretch>
            <a:fillRect/>
          </a:stretch>
        </p:blipFill>
        <p:spPr>
          <a:xfrm>
            <a:off x="7800474" y="18971"/>
            <a:ext cx="457700" cy="514274"/>
          </a:xfrm>
          <a:prstGeom prst="rect">
            <a:avLst/>
          </a:prstGeom>
          <a:noFill/>
          <a:ln>
            <a:noFill/>
          </a:ln>
          <a:effectLst>
            <a:outerShdw blurRad="142875" dist="76200" dir="5400000" algn="bl" rotWithShape="0">
              <a:schemeClr val="accent4">
                <a:alpha val="48000"/>
              </a:schemeClr>
            </a:outerShdw>
          </a:effectLst>
        </p:spPr>
      </p:pic>
      <p:pic>
        <p:nvPicPr>
          <p:cNvPr id="307" name="Google Shape;307;p18"/>
          <p:cNvPicPr preferRelativeResize="0"/>
          <p:nvPr/>
        </p:nvPicPr>
        <p:blipFill>
          <a:blip r:embed="rId4">
            <a:alphaModFix/>
          </a:blip>
          <a:stretch>
            <a:fillRect/>
          </a:stretch>
        </p:blipFill>
        <p:spPr>
          <a:xfrm>
            <a:off x="204864" y="18948"/>
            <a:ext cx="586675" cy="631700"/>
          </a:xfrm>
          <a:prstGeom prst="rect">
            <a:avLst/>
          </a:prstGeom>
          <a:noFill/>
          <a:ln>
            <a:noFill/>
          </a:ln>
          <a:effectLst>
            <a:outerShdw blurRad="114300" dist="66675" dir="5280000" algn="bl" rotWithShape="0">
              <a:schemeClr val="accent4">
                <a:alpha val="48000"/>
              </a:schemeClr>
            </a:outerShdw>
          </a:effectLst>
        </p:spPr>
      </p:pic>
      <p:pic>
        <p:nvPicPr>
          <p:cNvPr id="308" name="Google Shape;308;p18"/>
          <p:cNvPicPr preferRelativeResize="0"/>
          <p:nvPr/>
        </p:nvPicPr>
        <p:blipFill>
          <a:blip r:embed="rId5">
            <a:alphaModFix/>
          </a:blip>
          <a:stretch>
            <a:fillRect/>
          </a:stretch>
        </p:blipFill>
        <p:spPr>
          <a:xfrm>
            <a:off x="8762973" y="978423"/>
            <a:ext cx="566350" cy="611450"/>
          </a:xfrm>
          <a:prstGeom prst="rect">
            <a:avLst/>
          </a:prstGeom>
          <a:noFill/>
          <a:ln>
            <a:noFill/>
          </a:ln>
          <a:effectLst>
            <a:outerShdw blurRad="157163" dist="76200" dir="5400000" algn="bl" rotWithShape="0">
              <a:schemeClr val="accent4">
                <a:alpha val="50000"/>
              </a:schemeClr>
            </a:outerShdw>
          </a:effectLst>
        </p:spPr>
      </p:pic>
      <p:pic>
        <p:nvPicPr>
          <p:cNvPr id="309" name="Google Shape;309;p18"/>
          <p:cNvPicPr preferRelativeResize="0"/>
          <p:nvPr/>
        </p:nvPicPr>
        <p:blipFill>
          <a:blip r:embed="rId6">
            <a:alphaModFix/>
          </a:blip>
          <a:stretch>
            <a:fillRect/>
          </a:stretch>
        </p:blipFill>
        <p:spPr>
          <a:xfrm>
            <a:off x="2706850" y="18974"/>
            <a:ext cx="643824" cy="689524"/>
          </a:xfrm>
          <a:prstGeom prst="rect">
            <a:avLst/>
          </a:prstGeom>
          <a:noFill/>
          <a:ln>
            <a:noFill/>
          </a:ln>
          <a:effectLst>
            <a:outerShdw blurRad="114300" dist="95250" dir="5400000" algn="bl" rotWithShape="0">
              <a:schemeClr val="accent4">
                <a:alpha val="50000"/>
              </a:schemeClr>
            </a:outerShdw>
          </a:effectLst>
        </p:spPr>
      </p:pic>
      <p:sp>
        <p:nvSpPr>
          <p:cNvPr id="310" name="Google Shape;310;p18"/>
          <p:cNvSpPr/>
          <p:nvPr/>
        </p:nvSpPr>
        <p:spPr>
          <a:xfrm>
            <a:off x="-2213021" y="3645196"/>
            <a:ext cx="3064900" cy="3499550"/>
          </a:xfrm>
          <a:custGeom>
            <a:avLst/>
            <a:gdLst/>
            <a:ahLst/>
            <a:cxnLst/>
            <a:rect l="l" t="t" r="r" b="b"/>
            <a:pathLst>
              <a:path w="122596" h="139982" extrusionOk="0">
                <a:moveTo>
                  <a:pt x="60534" y="4413"/>
                </a:moveTo>
                <a:cubicBezTo>
                  <a:pt x="47023" y="457"/>
                  <a:pt x="43352" y="-486"/>
                  <a:pt x="34124" y="210"/>
                </a:cubicBezTo>
                <a:cubicBezTo>
                  <a:pt x="24896" y="907"/>
                  <a:pt x="10629" y="3512"/>
                  <a:pt x="5168" y="8592"/>
                </a:cubicBezTo>
                <a:cubicBezTo>
                  <a:pt x="-293" y="13672"/>
                  <a:pt x="-1182" y="22308"/>
                  <a:pt x="1358" y="30690"/>
                </a:cubicBezTo>
                <a:cubicBezTo>
                  <a:pt x="3898" y="39072"/>
                  <a:pt x="15455" y="51137"/>
                  <a:pt x="20408" y="58884"/>
                </a:cubicBezTo>
                <a:cubicBezTo>
                  <a:pt x="25361" y="66631"/>
                  <a:pt x="26631" y="70568"/>
                  <a:pt x="31076" y="77172"/>
                </a:cubicBezTo>
                <a:cubicBezTo>
                  <a:pt x="35521" y="83776"/>
                  <a:pt x="44362" y="88266"/>
                  <a:pt x="47078" y="98508"/>
                </a:cubicBezTo>
                <a:cubicBezTo>
                  <a:pt x="49794" y="108750"/>
                  <a:pt x="41912" y="133926"/>
                  <a:pt x="47373" y="138625"/>
                </a:cubicBezTo>
                <a:cubicBezTo>
                  <a:pt x="52834" y="143324"/>
                  <a:pt x="72161" y="134957"/>
                  <a:pt x="79844" y="126702"/>
                </a:cubicBezTo>
                <a:cubicBezTo>
                  <a:pt x="87528" y="118447"/>
                  <a:pt x="86821" y="99173"/>
                  <a:pt x="93474" y="89095"/>
                </a:cubicBezTo>
                <a:cubicBezTo>
                  <a:pt x="100127" y="79017"/>
                  <a:pt x="116144" y="77094"/>
                  <a:pt x="119763" y="66235"/>
                </a:cubicBezTo>
                <a:cubicBezTo>
                  <a:pt x="123383" y="55377"/>
                  <a:pt x="125063" y="34248"/>
                  <a:pt x="115191" y="23944"/>
                </a:cubicBezTo>
                <a:cubicBezTo>
                  <a:pt x="105320" y="13640"/>
                  <a:pt x="74045" y="8369"/>
                  <a:pt x="60534" y="4413"/>
                </a:cubicBezTo>
                <a:close/>
              </a:path>
            </a:pathLst>
          </a:custGeom>
          <a:gradFill>
            <a:gsLst>
              <a:gs pos="0">
                <a:srgbClr val="4A77AB"/>
              </a:gs>
              <a:gs pos="100000">
                <a:srgbClr val="27384C"/>
              </a:gs>
            </a:gsLst>
            <a:path path="circle">
              <a:fillToRect l="50000" t="50000" r="50000" b="50000"/>
            </a:path>
            <a:tileRect/>
          </a:gradFill>
          <a:ln>
            <a:noFill/>
          </a:ln>
          <a:effectLst>
            <a:outerShdw blurRad="342900" algn="bl" rotWithShape="0">
              <a:schemeClr val="accent4">
                <a:alpha val="46000"/>
              </a:schemeClr>
            </a:outerShdw>
          </a:effectLst>
        </p:spPr>
      </p:sp>
      <p:sp>
        <p:nvSpPr>
          <p:cNvPr id="311" name="Google Shape;311;p18"/>
          <p:cNvSpPr/>
          <p:nvPr/>
        </p:nvSpPr>
        <p:spPr>
          <a:xfrm rot="1865077">
            <a:off x="7914754" y="3421121"/>
            <a:ext cx="2372709" cy="3181979"/>
          </a:xfrm>
          <a:custGeom>
            <a:avLst/>
            <a:gdLst/>
            <a:ahLst/>
            <a:cxnLst/>
            <a:rect l="l" t="t" r="r" b="b"/>
            <a:pathLst>
              <a:path w="94909" h="127280" extrusionOk="0">
                <a:moveTo>
                  <a:pt x="92191" y="39481"/>
                </a:moveTo>
                <a:cubicBezTo>
                  <a:pt x="89624" y="26124"/>
                  <a:pt x="83366" y="8973"/>
                  <a:pt x="78096" y="2948"/>
                </a:cubicBezTo>
                <a:cubicBezTo>
                  <a:pt x="72826" y="-3077"/>
                  <a:pt x="65777" y="1742"/>
                  <a:pt x="60570" y="3329"/>
                </a:cubicBezTo>
                <a:cubicBezTo>
                  <a:pt x="55363" y="4917"/>
                  <a:pt x="50125" y="8409"/>
                  <a:pt x="46854" y="12473"/>
                </a:cubicBezTo>
                <a:cubicBezTo>
                  <a:pt x="43583" y="16537"/>
                  <a:pt x="43841" y="21512"/>
                  <a:pt x="40942" y="27714"/>
                </a:cubicBezTo>
                <a:cubicBezTo>
                  <a:pt x="38043" y="33917"/>
                  <a:pt x="33568" y="42415"/>
                  <a:pt x="29462" y="49688"/>
                </a:cubicBezTo>
                <a:cubicBezTo>
                  <a:pt x="25356" y="56962"/>
                  <a:pt x="19619" y="63324"/>
                  <a:pt x="16305" y="71355"/>
                </a:cubicBezTo>
                <a:cubicBezTo>
                  <a:pt x="12992" y="79386"/>
                  <a:pt x="12244" y="89498"/>
                  <a:pt x="9581" y="97874"/>
                </a:cubicBezTo>
                <a:cubicBezTo>
                  <a:pt x="6918" y="106250"/>
                  <a:pt x="-1791" y="116915"/>
                  <a:pt x="329" y="121610"/>
                </a:cubicBezTo>
                <a:cubicBezTo>
                  <a:pt x="2449" y="126305"/>
                  <a:pt x="9601" y="129001"/>
                  <a:pt x="22299" y="126046"/>
                </a:cubicBezTo>
                <a:cubicBezTo>
                  <a:pt x="34997" y="123092"/>
                  <a:pt x="64650" y="111042"/>
                  <a:pt x="76516" y="103883"/>
                </a:cubicBezTo>
                <a:cubicBezTo>
                  <a:pt x="88382" y="96724"/>
                  <a:pt x="90885" y="93825"/>
                  <a:pt x="93497" y="83091"/>
                </a:cubicBezTo>
                <a:cubicBezTo>
                  <a:pt x="96110" y="72357"/>
                  <a:pt x="94758" y="52838"/>
                  <a:pt x="92191" y="39481"/>
                </a:cubicBezTo>
                <a:close/>
              </a:path>
            </a:pathLst>
          </a:custGeom>
          <a:gradFill>
            <a:gsLst>
              <a:gs pos="0">
                <a:srgbClr val="4A77AB"/>
              </a:gs>
              <a:gs pos="100000">
                <a:srgbClr val="27384C"/>
              </a:gs>
            </a:gsLst>
            <a:path path="circle">
              <a:fillToRect l="50000" t="50000" r="50000" b="50000"/>
            </a:path>
            <a:tileRect/>
          </a:gradFill>
          <a:ln>
            <a:noFill/>
          </a:ln>
          <a:effectLst>
            <a:outerShdw blurRad="142875" dist="19050" dir="2280000" algn="bl" rotWithShape="0">
              <a:schemeClr val="accent4">
                <a:alpha val="54000"/>
              </a:schemeClr>
            </a:outerShdw>
          </a:effectLst>
        </p:spPr>
      </p:sp>
      <p:sp>
        <p:nvSpPr>
          <p:cNvPr id="312" name="Google Shape;312;p18"/>
          <p:cNvSpPr txBox="1">
            <a:spLocks noGrp="1"/>
          </p:cNvSpPr>
          <p:nvPr>
            <p:ph type="title"/>
          </p:nvPr>
        </p:nvSpPr>
        <p:spPr>
          <a:xfrm>
            <a:off x="1580800" y="1788900"/>
            <a:ext cx="5982300" cy="12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000"/>
              <a:buNone/>
              <a:defRPr sz="72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313" name="Google Shape;313;p18"/>
          <p:cNvSpPr txBox="1">
            <a:spLocks noGrp="1"/>
          </p:cNvSpPr>
          <p:nvPr>
            <p:ph type="subTitle" idx="1"/>
          </p:nvPr>
        </p:nvSpPr>
        <p:spPr>
          <a:xfrm>
            <a:off x="1580950" y="3002475"/>
            <a:ext cx="5982000" cy="94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14"/>
        <p:cNvGrpSpPr/>
        <p:nvPr/>
      </p:nvGrpSpPr>
      <p:grpSpPr>
        <a:xfrm>
          <a:off x="0" y="0"/>
          <a:ext cx="0" cy="0"/>
          <a:chOff x="0" y="0"/>
          <a:chExt cx="0" cy="0"/>
        </a:xfrm>
      </p:grpSpPr>
      <p:sp>
        <p:nvSpPr>
          <p:cNvPr id="315" name="Google Shape;315;p19"/>
          <p:cNvSpPr/>
          <p:nvPr/>
        </p:nvSpPr>
        <p:spPr>
          <a:xfrm rot="-4311662">
            <a:off x="-794461" y="2986024"/>
            <a:ext cx="2742096" cy="2717077"/>
          </a:xfrm>
          <a:custGeom>
            <a:avLst/>
            <a:gdLst/>
            <a:ahLst/>
            <a:cxnLst/>
            <a:rect l="l" t="t" r="r" b="b"/>
            <a:pathLst>
              <a:path w="170650" h="169093" extrusionOk="0">
                <a:moveTo>
                  <a:pt x="1630" y="84914"/>
                </a:moveTo>
                <a:cubicBezTo>
                  <a:pt x="1059" y="100408"/>
                  <a:pt x="-402" y="122570"/>
                  <a:pt x="106" y="135968"/>
                </a:cubicBezTo>
                <a:cubicBezTo>
                  <a:pt x="614" y="149367"/>
                  <a:pt x="1376" y="160225"/>
                  <a:pt x="4678" y="165305"/>
                </a:cubicBezTo>
                <a:cubicBezTo>
                  <a:pt x="7980" y="170385"/>
                  <a:pt x="14708" y="169931"/>
                  <a:pt x="19918" y="166448"/>
                </a:cubicBezTo>
                <a:cubicBezTo>
                  <a:pt x="25128" y="162965"/>
                  <a:pt x="27373" y="151152"/>
                  <a:pt x="35936" y="144406"/>
                </a:cubicBezTo>
                <a:cubicBezTo>
                  <a:pt x="44499" y="137660"/>
                  <a:pt x="58728" y="135826"/>
                  <a:pt x="71298" y="125974"/>
                </a:cubicBezTo>
                <a:cubicBezTo>
                  <a:pt x="83868" y="116122"/>
                  <a:pt x="97315" y="97599"/>
                  <a:pt x="111358" y="85295"/>
                </a:cubicBezTo>
                <a:cubicBezTo>
                  <a:pt x="125401" y="72991"/>
                  <a:pt x="146029" y="62054"/>
                  <a:pt x="155554" y="52148"/>
                </a:cubicBezTo>
                <a:cubicBezTo>
                  <a:pt x="165079" y="42242"/>
                  <a:pt x="168656" y="33871"/>
                  <a:pt x="168508" y="25859"/>
                </a:cubicBezTo>
                <a:cubicBezTo>
                  <a:pt x="168360" y="17847"/>
                  <a:pt x="178861" y="7757"/>
                  <a:pt x="154667" y="4074"/>
                </a:cubicBezTo>
                <a:cubicBezTo>
                  <a:pt x="130474" y="391"/>
                  <a:pt x="48536" y="-2727"/>
                  <a:pt x="23347" y="3761"/>
                </a:cubicBezTo>
                <a:cubicBezTo>
                  <a:pt x="-1842" y="10249"/>
                  <a:pt x="7155" y="29479"/>
                  <a:pt x="3535" y="43004"/>
                </a:cubicBezTo>
                <a:cubicBezTo>
                  <a:pt x="-84" y="56530"/>
                  <a:pt x="2202" y="69420"/>
                  <a:pt x="1630" y="84914"/>
                </a:cubicBezTo>
                <a:close/>
              </a:path>
            </a:pathLst>
          </a:custGeom>
          <a:gradFill>
            <a:gsLst>
              <a:gs pos="0">
                <a:srgbClr val="E5EBF1"/>
              </a:gs>
              <a:gs pos="100000">
                <a:srgbClr val="96AABD"/>
              </a:gs>
            </a:gsLst>
            <a:path path="circle">
              <a:fillToRect l="50000" t="50000" r="50000" b="50000"/>
            </a:path>
            <a:tileRect/>
          </a:gradFill>
          <a:ln>
            <a:noFill/>
          </a:ln>
          <a:effectLst>
            <a:outerShdw blurRad="200025" dist="161925" dir="2460000" algn="bl" rotWithShape="0">
              <a:schemeClr val="accent4">
                <a:alpha val="40000"/>
              </a:schemeClr>
            </a:outerShdw>
          </a:effectLst>
        </p:spPr>
      </p:sp>
      <p:sp>
        <p:nvSpPr>
          <p:cNvPr id="316" name="Google Shape;31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7" name="Google Shape;317;p19"/>
          <p:cNvSpPr txBox="1">
            <a:spLocks noGrp="1"/>
          </p:cNvSpPr>
          <p:nvPr>
            <p:ph type="title" idx="2"/>
          </p:nvPr>
        </p:nvSpPr>
        <p:spPr>
          <a:xfrm>
            <a:off x="3528650" y="1409700"/>
            <a:ext cx="4143300" cy="427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23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8" name="Google Shape;318;p19"/>
          <p:cNvSpPr txBox="1">
            <a:spLocks noGrp="1"/>
          </p:cNvSpPr>
          <p:nvPr>
            <p:ph type="title" idx="3"/>
          </p:nvPr>
        </p:nvSpPr>
        <p:spPr>
          <a:xfrm>
            <a:off x="3528650" y="2993920"/>
            <a:ext cx="4143300" cy="427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23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9" name="Google Shape;319;p19"/>
          <p:cNvSpPr txBox="1">
            <a:spLocks noGrp="1"/>
          </p:cNvSpPr>
          <p:nvPr>
            <p:ph type="subTitle" idx="1"/>
          </p:nvPr>
        </p:nvSpPr>
        <p:spPr>
          <a:xfrm>
            <a:off x="3528652" y="3421825"/>
            <a:ext cx="4143300" cy="88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0" name="Google Shape;320;p19"/>
          <p:cNvSpPr txBox="1">
            <a:spLocks noGrp="1"/>
          </p:cNvSpPr>
          <p:nvPr>
            <p:ph type="subTitle" idx="4"/>
          </p:nvPr>
        </p:nvSpPr>
        <p:spPr>
          <a:xfrm>
            <a:off x="3528650" y="1837605"/>
            <a:ext cx="4143300" cy="88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321" name="Google Shape;321;p19"/>
          <p:cNvGrpSpPr/>
          <p:nvPr/>
        </p:nvGrpSpPr>
        <p:grpSpPr>
          <a:xfrm>
            <a:off x="8689226" y="1017718"/>
            <a:ext cx="175796" cy="183402"/>
            <a:chOff x="1065600" y="3754050"/>
            <a:chExt cx="139200" cy="145200"/>
          </a:xfrm>
        </p:grpSpPr>
        <p:cxnSp>
          <p:nvCxnSpPr>
            <p:cNvPr id="322" name="Google Shape;322;p19"/>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323" name="Google Shape;323;p19"/>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grpSp>
        <p:nvGrpSpPr>
          <p:cNvPr id="324" name="Google Shape;324;p19"/>
          <p:cNvGrpSpPr/>
          <p:nvPr/>
        </p:nvGrpSpPr>
        <p:grpSpPr>
          <a:xfrm>
            <a:off x="3801751" y="104768"/>
            <a:ext cx="175796" cy="183402"/>
            <a:chOff x="1065600" y="3754050"/>
            <a:chExt cx="139200" cy="145200"/>
          </a:xfrm>
        </p:grpSpPr>
        <p:cxnSp>
          <p:nvCxnSpPr>
            <p:cNvPr id="325" name="Google Shape;325;p19"/>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326" name="Google Shape;326;p19"/>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327" name="Google Shape;327;p19"/>
          <p:cNvGrpSpPr/>
          <p:nvPr/>
        </p:nvGrpSpPr>
        <p:grpSpPr>
          <a:xfrm>
            <a:off x="6908051" y="4689793"/>
            <a:ext cx="175796" cy="183402"/>
            <a:chOff x="1065600" y="3754050"/>
            <a:chExt cx="139200" cy="145200"/>
          </a:xfrm>
        </p:grpSpPr>
        <p:cxnSp>
          <p:nvCxnSpPr>
            <p:cNvPr id="328" name="Google Shape;328;p19"/>
            <p:cNvCxnSpPr/>
            <p:nvPr/>
          </p:nvCxnSpPr>
          <p:spPr>
            <a:xfrm>
              <a:off x="1132325" y="3754050"/>
              <a:ext cx="0" cy="145200"/>
            </a:xfrm>
            <a:prstGeom prst="straightConnector1">
              <a:avLst/>
            </a:prstGeom>
            <a:noFill/>
            <a:ln w="76200" cap="flat" cmpd="sng">
              <a:solidFill>
                <a:schemeClr val="accent5"/>
              </a:solidFill>
              <a:prstDash val="solid"/>
              <a:round/>
              <a:headEnd type="none" w="med" len="med"/>
              <a:tailEnd type="none" w="med" len="med"/>
            </a:ln>
          </p:spPr>
        </p:cxnSp>
        <p:cxnSp>
          <p:nvCxnSpPr>
            <p:cNvPr id="329" name="Google Shape;329;p19"/>
            <p:cNvCxnSpPr/>
            <p:nvPr/>
          </p:nvCxnSpPr>
          <p:spPr>
            <a:xfrm>
              <a:off x="1065600" y="3825475"/>
              <a:ext cx="139200" cy="0"/>
            </a:xfrm>
            <a:prstGeom prst="straightConnector1">
              <a:avLst/>
            </a:prstGeom>
            <a:noFill/>
            <a:ln w="76200" cap="flat" cmpd="sng">
              <a:solidFill>
                <a:schemeClr val="accent5"/>
              </a:solidFill>
              <a:prstDash val="solid"/>
              <a:round/>
              <a:headEnd type="none" w="med" len="med"/>
              <a:tailEnd type="none" w="med" len="med"/>
            </a:ln>
          </p:spPr>
        </p:cxnSp>
      </p:grpSp>
      <p:grpSp>
        <p:nvGrpSpPr>
          <p:cNvPr id="330" name="Google Shape;330;p19"/>
          <p:cNvGrpSpPr/>
          <p:nvPr/>
        </p:nvGrpSpPr>
        <p:grpSpPr>
          <a:xfrm>
            <a:off x="266564" y="2264243"/>
            <a:ext cx="175796" cy="183402"/>
            <a:chOff x="1065600" y="3754050"/>
            <a:chExt cx="139200" cy="145200"/>
          </a:xfrm>
        </p:grpSpPr>
        <p:cxnSp>
          <p:nvCxnSpPr>
            <p:cNvPr id="331" name="Google Shape;331;p19"/>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332" name="Google Shape;332;p19"/>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pic>
        <p:nvPicPr>
          <p:cNvPr id="333" name="Google Shape;333;p19"/>
          <p:cNvPicPr preferRelativeResize="0"/>
          <p:nvPr/>
        </p:nvPicPr>
        <p:blipFill>
          <a:blip r:embed="rId2">
            <a:alphaModFix/>
          </a:blip>
          <a:stretch>
            <a:fillRect/>
          </a:stretch>
        </p:blipFill>
        <p:spPr>
          <a:xfrm>
            <a:off x="43325" y="104772"/>
            <a:ext cx="622275" cy="590550"/>
          </a:xfrm>
          <a:prstGeom prst="rect">
            <a:avLst/>
          </a:prstGeom>
          <a:noFill/>
          <a:ln>
            <a:noFill/>
          </a:ln>
          <a:effectLst>
            <a:outerShdw blurRad="114300" dist="66675" dir="5400000" algn="bl" rotWithShape="0">
              <a:schemeClr val="accent4">
                <a:alpha val="50000"/>
              </a:schemeClr>
            </a:outerShdw>
          </a:effectLst>
        </p:spPr>
      </p:pic>
      <p:pic>
        <p:nvPicPr>
          <p:cNvPr id="334" name="Google Shape;334;p19"/>
          <p:cNvPicPr preferRelativeResize="0"/>
          <p:nvPr/>
        </p:nvPicPr>
        <p:blipFill>
          <a:blip r:embed="rId3">
            <a:alphaModFix/>
          </a:blip>
          <a:stretch>
            <a:fillRect/>
          </a:stretch>
        </p:blipFill>
        <p:spPr>
          <a:xfrm>
            <a:off x="3514396" y="4512095"/>
            <a:ext cx="463149" cy="434874"/>
          </a:xfrm>
          <a:prstGeom prst="rect">
            <a:avLst/>
          </a:prstGeom>
          <a:noFill/>
          <a:ln>
            <a:noFill/>
          </a:ln>
          <a:effectLst>
            <a:outerShdw blurRad="157163" dist="85725" dir="5400000" algn="bl" rotWithShape="0">
              <a:schemeClr val="accent4">
                <a:alpha val="45000"/>
              </a:schemeClr>
            </a:outerShdw>
          </a:effectLst>
        </p:spPr>
      </p:pic>
      <p:pic>
        <p:nvPicPr>
          <p:cNvPr id="335" name="Google Shape;335;p19"/>
          <p:cNvPicPr preferRelativeResize="0"/>
          <p:nvPr/>
        </p:nvPicPr>
        <p:blipFill>
          <a:blip r:embed="rId4">
            <a:alphaModFix/>
          </a:blip>
          <a:stretch>
            <a:fillRect/>
          </a:stretch>
        </p:blipFill>
        <p:spPr>
          <a:xfrm>
            <a:off x="6631573" y="-462294"/>
            <a:ext cx="1080926" cy="1157626"/>
          </a:xfrm>
          <a:prstGeom prst="rect">
            <a:avLst/>
          </a:prstGeom>
          <a:noFill/>
          <a:ln>
            <a:noFill/>
          </a:ln>
          <a:effectLst>
            <a:outerShdw blurRad="114300" dist="95250" dir="5400000" algn="bl" rotWithShape="0">
              <a:schemeClr val="accent4">
                <a:alpha val="50000"/>
              </a:schemeClr>
            </a:outerShdw>
          </a:effectLst>
        </p:spPr>
      </p:pic>
      <p:pic>
        <p:nvPicPr>
          <p:cNvPr id="336" name="Google Shape;336;p19"/>
          <p:cNvPicPr preferRelativeResize="0"/>
          <p:nvPr/>
        </p:nvPicPr>
        <p:blipFill>
          <a:blip r:embed="rId5">
            <a:alphaModFix/>
          </a:blip>
          <a:stretch>
            <a:fillRect/>
          </a:stretch>
        </p:blipFill>
        <p:spPr>
          <a:xfrm>
            <a:off x="8481383" y="2599813"/>
            <a:ext cx="662618" cy="756200"/>
          </a:xfrm>
          <a:prstGeom prst="rect">
            <a:avLst/>
          </a:prstGeom>
          <a:noFill/>
          <a:ln>
            <a:noFill/>
          </a:ln>
          <a:effectLst>
            <a:outerShdw blurRad="114300" dist="57150" dir="5640000" algn="bl" rotWithShape="0">
              <a:schemeClr val="accent4">
                <a:alpha val="47000"/>
              </a:schemeClr>
            </a:outerShdw>
          </a:effectLst>
        </p:spPr>
      </p:pic>
      <p:grpSp>
        <p:nvGrpSpPr>
          <p:cNvPr id="337" name="Google Shape;337;p19"/>
          <p:cNvGrpSpPr/>
          <p:nvPr/>
        </p:nvGrpSpPr>
        <p:grpSpPr>
          <a:xfrm>
            <a:off x="266564" y="4328693"/>
            <a:ext cx="175796" cy="183402"/>
            <a:chOff x="1065600" y="3754050"/>
            <a:chExt cx="139200" cy="145200"/>
          </a:xfrm>
        </p:grpSpPr>
        <p:cxnSp>
          <p:nvCxnSpPr>
            <p:cNvPr id="338" name="Google Shape;338;p19"/>
            <p:cNvCxnSpPr/>
            <p:nvPr/>
          </p:nvCxnSpPr>
          <p:spPr>
            <a:xfrm>
              <a:off x="1132325" y="3754050"/>
              <a:ext cx="0" cy="145200"/>
            </a:xfrm>
            <a:prstGeom prst="straightConnector1">
              <a:avLst/>
            </a:prstGeom>
            <a:noFill/>
            <a:ln w="76200" cap="flat" cmpd="sng">
              <a:solidFill>
                <a:schemeClr val="accent3"/>
              </a:solidFill>
              <a:prstDash val="solid"/>
              <a:round/>
              <a:headEnd type="none" w="med" len="med"/>
              <a:tailEnd type="none" w="med" len="med"/>
            </a:ln>
          </p:spPr>
        </p:cxnSp>
        <p:cxnSp>
          <p:nvCxnSpPr>
            <p:cNvPr id="339" name="Google Shape;339;p19"/>
            <p:cNvCxnSpPr/>
            <p:nvPr/>
          </p:nvCxnSpPr>
          <p:spPr>
            <a:xfrm>
              <a:off x="1065600" y="3825475"/>
              <a:ext cx="139200" cy="0"/>
            </a:xfrm>
            <a:prstGeom prst="straightConnector1">
              <a:avLst/>
            </a:prstGeom>
            <a:noFill/>
            <a:ln w="76200" cap="flat" cmpd="sng">
              <a:solidFill>
                <a:schemeClr val="accent3"/>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blipFill>
          <a:blip r:embed="rId2">
            <a:alphaModFix/>
          </a:blip>
          <a:stretch>
            <a:fillRect/>
          </a:stretch>
        </a:blipFill>
        <a:effectLst/>
      </p:bgPr>
    </p:bg>
    <p:spTree>
      <p:nvGrpSpPr>
        <p:cNvPr id="1" name="Shape 340"/>
        <p:cNvGrpSpPr/>
        <p:nvPr/>
      </p:nvGrpSpPr>
      <p:grpSpPr>
        <a:xfrm>
          <a:off x="0" y="0"/>
          <a:ext cx="0" cy="0"/>
          <a:chOff x="0" y="0"/>
          <a:chExt cx="0" cy="0"/>
        </a:xfrm>
      </p:grpSpPr>
      <p:sp>
        <p:nvSpPr>
          <p:cNvPr id="341" name="Google Shape;34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2" name="Google Shape;342;p20"/>
          <p:cNvSpPr txBox="1">
            <a:spLocks noGrp="1"/>
          </p:cNvSpPr>
          <p:nvPr>
            <p:ph type="title" idx="2"/>
          </p:nvPr>
        </p:nvSpPr>
        <p:spPr>
          <a:xfrm>
            <a:off x="937700" y="1574754"/>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3" name="Google Shape;343;p20"/>
          <p:cNvSpPr txBox="1">
            <a:spLocks noGrp="1"/>
          </p:cNvSpPr>
          <p:nvPr>
            <p:ph type="subTitle" idx="1"/>
          </p:nvPr>
        </p:nvSpPr>
        <p:spPr>
          <a:xfrm>
            <a:off x="937700" y="225485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4" name="Google Shape;344;p20"/>
          <p:cNvSpPr txBox="1">
            <a:spLocks noGrp="1"/>
          </p:cNvSpPr>
          <p:nvPr>
            <p:ph type="title" idx="3"/>
          </p:nvPr>
        </p:nvSpPr>
        <p:spPr>
          <a:xfrm>
            <a:off x="3484419" y="2673504"/>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5" name="Google Shape;345;p20"/>
          <p:cNvSpPr txBox="1">
            <a:spLocks noGrp="1"/>
          </p:cNvSpPr>
          <p:nvPr>
            <p:ph type="subTitle" idx="4"/>
          </p:nvPr>
        </p:nvSpPr>
        <p:spPr>
          <a:xfrm>
            <a:off x="3484421" y="335360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6" name="Google Shape;346;p20"/>
          <p:cNvSpPr txBox="1">
            <a:spLocks noGrp="1"/>
          </p:cNvSpPr>
          <p:nvPr>
            <p:ph type="title" idx="5"/>
          </p:nvPr>
        </p:nvSpPr>
        <p:spPr>
          <a:xfrm>
            <a:off x="6031146" y="1574754"/>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7" name="Google Shape;347;p20"/>
          <p:cNvSpPr txBox="1">
            <a:spLocks noGrp="1"/>
          </p:cNvSpPr>
          <p:nvPr>
            <p:ph type="subTitle" idx="6"/>
          </p:nvPr>
        </p:nvSpPr>
        <p:spPr>
          <a:xfrm>
            <a:off x="6031149" y="225485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48" name="Google Shape;348;p20"/>
          <p:cNvGrpSpPr/>
          <p:nvPr/>
        </p:nvGrpSpPr>
        <p:grpSpPr>
          <a:xfrm>
            <a:off x="8598451" y="1163118"/>
            <a:ext cx="175796" cy="183402"/>
            <a:chOff x="1065600" y="3754050"/>
            <a:chExt cx="139200" cy="145200"/>
          </a:xfrm>
        </p:grpSpPr>
        <p:cxnSp>
          <p:nvCxnSpPr>
            <p:cNvPr id="349" name="Google Shape;349;p20"/>
            <p:cNvCxnSpPr/>
            <p:nvPr/>
          </p:nvCxnSpPr>
          <p:spPr>
            <a:xfrm>
              <a:off x="1132325" y="3754050"/>
              <a:ext cx="0" cy="145200"/>
            </a:xfrm>
            <a:prstGeom prst="straightConnector1">
              <a:avLst/>
            </a:prstGeom>
            <a:noFill/>
            <a:ln w="76200" cap="flat" cmpd="sng">
              <a:solidFill>
                <a:schemeClr val="accent5"/>
              </a:solidFill>
              <a:prstDash val="solid"/>
              <a:round/>
              <a:headEnd type="none" w="med" len="med"/>
              <a:tailEnd type="none" w="med" len="med"/>
            </a:ln>
          </p:spPr>
        </p:cxnSp>
        <p:cxnSp>
          <p:nvCxnSpPr>
            <p:cNvPr id="350" name="Google Shape;350;p20"/>
            <p:cNvCxnSpPr/>
            <p:nvPr/>
          </p:nvCxnSpPr>
          <p:spPr>
            <a:xfrm>
              <a:off x="1065600" y="3825475"/>
              <a:ext cx="139200" cy="0"/>
            </a:xfrm>
            <a:prstGeom prst="straightConnector1">
              <a:avLst/>
            </a:prstGeom>
            <a:noFill/>
            <a:ln w="76200" cap="flat" cmpd="sng">
              <a:solidFill>
                <a:schemeClr val="accent5"/>
              </a:solidFill>
              <a:prstDash val="solid"/>
              <a:round/>
              <a:headEnd type="none" w="med" len="med"/>
              <a:tailEnd type="none" w="med" len="med"/>
            </a:ln>
          </p:spPr>
        </p:cxnSp>
      </p:grpSp>
      <p:sp>
        <p:nvSpPr>
          <p:cNvPr id="351" name="Google Shape;351;p20"/>
          <p:cNvSpPr/>
          <p:nvPr/>
        </p:nvSpPr>
        <p:spPr>
          <a:xfrm rot="-970181">
            <a:off x="7221805" y="2015078"/>
            <a:ext cx="3116816" cy="3561793"/>
          </a:xfrm>
          <a:custGeom>
            <a:avLst/>
            <a:gdLst/>
            <a:ahLst/>
            <a:cxnLst/>
            <a:rect l="l" t="t" r="r" b="b"/>
            <a:pathLst>
              <a:path w="124665" h="142463" extrusionOk="0">
                <a:moveTo>
                  <a:pt x="111125" y="78696"/>
                </a:moveTo>
                <a:cubicBezTo>
                  <a:pt x="115189" y="59583"/>
                  <a:pt x="125419" y="18397"/>
                  <a:pt x="124620" y="6261"/>
                </a:cubicBezTo>
                <a:cubicBezTo>
                  <a:pt x="123821" y="-5875"/>
                  <a:pt x="112365" y="2832"/>
                  <a:pt x="106332" y="5880"/>
                </a:cubicBezTo>
                <a:cubicBezTo>
                  <a:pt x="100300" y="8928"/>
                  <a:pt x="95283" y="16675"/>
                  <a:pt x="88425" y="24549"/>
                </a:cubicBezTo>
                <a:cubicBezTo>
                  <a:pt x="81567" y="32423"/>
                  <a:pt x="71915" y="45377"/>
                  <a:pt x="65184" y="53124"/>
                </a:cubicBezTo>
                <a:cubicBezTo>
                  <a:pt x="58453" y="60871"/>
                  <a:pt x="54008" y="65189"/>
                  <a:pt x="48039" y="71031"/>
                </a:cubicBezTo>
                <a:cubicBezTo>
                  <a:pt x="42070" y="76873"/>
                  <a:pt x="34789" y="81386"/>
                  <a:pt x="29370" y="88176"/>
                </a:cubicBezTo>
                <a:cubicBezTo>
                  <a:pt x="23952" y="94966"/>
                  <a:pt x="20418" y="104470"/>
                  <a:pt x="15528" y="111772"/>
                </a:cubicBezTo>
                <a:cubicBezTo>
                  <a:pt x="10639" y="119075"/>
                  <a:pt x="-695" y="126892"/>
                  <a:pt x="33" y="131991"/>
                </a:cubicBezTo>
                <a:cubicBezTo>
                  <a:pt x="761" y="137091"/>
                  <a:pt x="6880" y="141671"/>
                  <a:pt x="19897" y="142369"/>
                </a:cubicBezTo>
                <a:cubicBezTo>
                  <a:pt x="32915" y="143068"/>
                  <a:pt x="64748" y="139753"/>
                  <a:pt x="78138" y="136182"/>
                </a:cubicBezTo>
                <a:cubicBezTo>
                  <a:pt x="91528" y="132611"/>
                  <a:pt x="94738" y="130523"/>
                  <a:pt x="100236" y="120942"/>
                </a:cubicBezTo>
                <a:cubicBezTo>
                  <a:pt x="105734" y="111361"/>
                  <a:pt x="107061" y="97810"/>
                  <a:pt x="111125" y="78696"/>
                </a:cubicBezTo>
                <a:close/>
              </a:path>
            </a:pathLst>
          </a:custGeom>
          <a:gradFill>
            <a:gsLst>
              <a:gs pos="0">
                <a:srgbClr val="4A77AB"/>
              </a:gs>
              <a:gs pos="100000">
                <a:srgbClr val="27384C"/>
              </a:gs>
            </a:gsLst>
            <a:path path="circle">
              <a:fillToRect l="50000" t="50000" r="50000" b="50000"/>
            </a:path>
            <a:tileRect/>
          </a:gradFill>
          <a:ln>
            <a:noFill/>
          </a:ln>
          <a:effectLst>
            <a:outerShdw blurRad="342900" algn="bl" rotWithShape="0">
              <a:schemeClr val="accent4">
                <a:alpha val="46000"/>
              </a:schemeClr>
            </a:outerShdw>
          </a:effectLst>
        </p:spPr>
      </p:sp>
      <p:grpSp>
        <p:nvGrpSpPr>
          <p:cNvPr id="352" name="Google Shape;352;p20"/>
          <p:cNvGrpSpPr/>
          <p:nvPr/>
        </p:nvGrpSpPr>
        <p:grpSpPr>
          <a:xfrm>
            <a:off x="2937201" y="4654043"/>
            <a:ext cx="175796" cy="183402"/>
            <a:chOff x="1065600" y="3754050"/>
            <a:chExt cx="139200" cy="145200"/>
          </a:xfrm>
        </p:grpSpPr>
        <p:cxnSp>
          <p:nvCxnSpPr>
            <p:cNvPr id="353" name="Google Shape;353;p20"/>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354" name="Google Shape;354;p20"/>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grpSp>
        <p:nvGrpSpPr>
          <p:cNvPr id="355" name="Google Shape;355;p20"/>
          <p:cNvGrpSpPr/>
          <p:nvPr/>
        </p:nvGrpSpPr>
        <p:grpSpPr>
          <a:xfrm>
            <a:off x="8430776" y="4512293"/>
            <a:ext cx="175796" cy="183402"/>
            <a:chOff x="1065600" y="3754050"/>
            <a:chExt cx="139200" cy="145200"/>
          </a:xfrm>
        </p:grpSpPr>
        <p:cxnSp>
          <p:nvCxnSpPr>
            <p:cNvPr id="356" name="Google Shape;356;p20"/>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357" name="Google Shape;357;p20"/>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358" name="Google Shape;358;p20"/>
          <p:cNvGrpSpPr/>
          <p:nvPr/>
        </p:nvGrpSpPr>
        <p:grpSpPr>
          <a:xfrm>
            <a:off x="3402851" y="126593"/>
            <a:ext cx="175796" cy="183402"/>
            <a:chOff x="1065600" y="3754050"/>
            <a:chExt cx="139200" cy="145200"/>
          </a:xfrm>
        </p:grpSpPr>
        <p:cxnSp>
          <p:nvCxnSpPr>
            <p:cNvPr id="359" name="Google Shape;359;p20"/>
            <p:cNvCxnSpPr/>
            <p:nvPr/>
          </p:nvCxnSpPr>
          <p:spPr>
            <a:xfrm>
              <a:off x="1132325" y="3754050"/>
              <a:ext cx="0" cy="145200"/>
            </a:xfrm>
            <a:prstGeom prst="straightConnector1">
              <a:avLst/>
            </a:prstGeom>
            <a:noFill/>
            <a:ln w="76200" cap="flat" cmpd="sng">
              <a:solidFill>
                <a:schemeClr val="accent2"/>
              </a:solidFill>
              <a:prstDash val="solid"/>
              <a:round/>
              <a:headEnd type="none" w="med" len="med"/>
              <a:tailEnd type="none" w="med" len="med"/>
            </a:ln>
          </p:spPr>
        </p:cxnSp>
        <p:cxnSp>
          <p:nvCxnSpPr>
            <p:cNvPr id="360" name="Google Shape;360;p20"/>
            <p:cNvCxnSpPr/>
            <p:nvPr/>
          </p:nvCxnSpPr>
          <p:spPr>
            <a:xfrm>
              <a:off x="1065600" y="3825475"/>
              <a:ext cx="139200" cy="0"/>
            </a:xfrm>
            <a:prstGeom prst="straightConnector1">
              <a:avLst/>
            </a:prstGeom>
            <a:noFill/>
            <a:ln w="76200" cap="flat" cmpd="sng">
              <a:solidFill>
                <a:schemeClr val="accent2"/>
              </a:solidFill>
              <a:prstDash val="solid"/>
              <a:round/>
              <a:headEnd type="none" w="med" len="med"/>
              <a:tailEnd type="none" w="med" len="med"/>
            </a:ln>
          </p:spPr>
        </p:cxnSp>
      </p:grpSp>
      <p:grpSp>
        <p:nvGrpSpPr>
          <p:cNvPr id="361" name="Google Shape;361;p20"/>
          <p:cNvGrpSpPr/>
          <p:nvPr/>
        </p:nvGrpSpPr>
        <p:grpSpPr>
          <a:xfrm>
            <a:off x="248926" y="1832218"/>
            <a:ext cx="175796" cy="183402"/>
            <a:chOff x="1065600" y="3754050"/>
            <a:chExt cx="139200" cy="145200"/>
          </a:xfrm>
        </p:grpSpPr>
        <p:cxnSp>
          <p:nvCxnSpPr>
            <p:cNvPr id="362" name="Google Shape;362;p20"/>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363" name="Google Shape;363;p20"/>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pic>
        <p:nvPicPr>
          <p:cNvPr id="364" name="Google Shape;364;p20"/>
          <p:cNvPicPr preferRelativeResize="0"/>
          <p:nvPr/>
        </p:nvPicPr>
        <p:blipFill>
          <a:blip r:embed="rId3">
            <a:alphaModFix/>
          </a:blip>
          <a:stretch>
            <a:fillRect/>
          </a:stretch>
        </p:blipFill>
        <p:spPr>
          <a:xfrm>
            <a:off x="6275250" y="4477900"/>
            <a:ext cx="668475" cy="719776"/>
          </a:xfrm>
          <a:prstGeom prst="rect">
            <a:avLst/>
          </a:prstGeom>
          <a:noFill/>
          <a:ln>
            <a:noFill/>
          </a:ln>
          <a:effectLst>
            <a:outerShdw blurRad="114300" dist="66675" dir="5280000" algn="bl" rotWithShape="0">
              <a:schemeClr val="accent4">
                <a:alpha val="48000"/>
              </a:schemeClr>
            </a:outerShdw>
          </a:effectLst>
        </p:spPr>
      </p:pic>
      <p:pic>
        <p:nvPicPr>
          <p:cNvPr id="365" name="Google Shape;365;p20"/>
          <p:cNvPicPr preferRelativeResize="0"/>
          <p:nvPr/>
        </p:nvPicPr>
        <p:blipFill>
          <a:blip r:embed="rId4">
            <a:alphaModFix/>
          </a:blip>
          <a:stretch>
            <a:fillRect/>
          </a:stretch>
        </p:blipFill>
        <p:spPr>
          <a:xfrm>
            <a:off x="91630" y="4367651"/>
            <a:ext cx="706100" cy="756200"/>
          </a:xfrm>
          <a:prstGeom prst="rect">
            <a:avLst/>
          </a:prstGeom>
          <a:noFill/>
          <a:ln>
            <a:noFill/>
          </a:ln>
          <a:effectLst>
            <a:outerShdw blurRad="114300" dist="95250" dir="5400000" algn="bl" rotWithShape="0">
              <a:schemeClr val="accent4">
                <a:alpha val="50000"/>
              </a:schemeClr>
            </a:outerShdw>
          </a:effectLst>
        </p:spPr>
      </p:pic>
      <p:pic>
        <p:nvPicPr>
          <p:cNvPr id="366" name="Google Shape;366;p20"/>
          <p:cNvPicPr preferRelativeResize="0"/>
          <p:nvPr/>
        </p:nvPicPr>
        <p:blipFill>
          <a:blip r:embed="rId5">
            <a:alphaModFix/>
          </a:blip>
          <a:stretch>
            <a:fillRect/>
          </a:stretch>
        </p:blipFill>
        <p:spPr>
          <a:xfrm>
            <a:off x="6787495" y="-120949"/>
            <a:ext cx="662618" cy="756200"/>
          </a:xfrm>
          <a:prstGeom prst="rect">
            <a:avLst/>
          </a:prstGeom>
          <a:noFill/>
          <a:ln>
            <a:noFill/>
          </a:ln>
          <a:effectLst>
            <a:outerShdw blurRad="114300" dist="57150" dir="5640000" algn="bl" rotWithShape="0">
              <a:schemeClr val="accent4">
                <a:alpha val="47000"/>
              </a:schemeClr>
            </a:outerShdw>
          </a:effectLst>
        </p:spPr>
      </p:pic>
      <p:sp>
        <p:nvSpPr>
          <p:cNvPr id="367" name="Google Shape;367;p20"/>
          <p:cNvSpPr/>
          <p:nvPr/>
        </p:nvSpPr>
        <p:spPr>
          <a:xfrm>
            <a:off x="-1652729" y="-1835477"/>
            <a:ext cx="2372725" cy="3182000"/>
          </a:xfrm>
          <a:custGeom>
            <a:avLst/>
            <a:gdLst/>
            <a:ahLst/>
            <a:cxnLst/>
            <a:rect l="l" t="t" r="r" b="b"/>
            <a:pathLst>
              <a:path w="94909" h="127280" extrusionOk="0">
                <a:moveTo>
                  <a:pt x="92191" y="39481"/>
                </a:moveTo>
                <a:cubicBezTo>
                  <a:pt x="89624" y="26124"/>
                  <a:pt x="83366" y="8973"/>
                  <a:pt x="78096" y="2948"/>
                </a:cubicBezTo>
                <a:cubicBezTo>
                  <a:pt x="72826" y="-3077"/>
                  <a:pt x="65777" y="1742"/>
                  <a:pt x="60570" y="3329"/>
                </a:cubicBezTo>
                <a:cubicBezTo>
                  <a:pt x="55363" y="4917"/>
                  <a:pt x="50125" y="8409"/>
                  <a:pt x="46854" y="12473"/>
                </a:cubicBezTo>
                <a:cubicBezTo>
                  <a:pt x="43583" y="16537"/>
                  <a:pt x="43841" y="21512"/>
                  <a:pt x="40942" y="27714"/>
                </a:cubicBezTo>
                <a:cubicBezTo>
                  <a:pt x="38043" y="33917"/>
                  <a:pt x="33568" y="42415"/>
                  <a:pt x="29462" y="49688"/>
                </a:cubicBezTo>
                <a:cubicBezTo>
                  <a:pt x="25356" y="56962"/>
                  <a:pt x="19619" y="63324"/>
                  <a:pt x="16305" y="71355"/>
                </a:cubicBezTo>
                <a:cubicBezTo>
                  <a:pt x="12992" y="79386"/>
                  <a:pt x="12244" y="89498"/>
                  <a:pt x="9581" y="97874"/>
                </a:cubicBezTo>
                <a:cubicBezTo>
                  <a:pt x="6918" y="106250"/>
                  <a:pt x="-1791" y="116915"/>
                  <a:pt x="329" y="121610"/>
                </a:cubicBezTo>
                <a:cubicBezTo>
                  <a:pt x="2449" y="126305"/>
                  <a:pt x="9601" y="129001"/>
                  <a:pt x="22299" y="126046"/>
                </a:cubicBezTo>
                <a:cubicBezTo>
                  <a:pt x="34997" y="123092"/>
                  <a:pt x="64650" y="111042"/>
                  <a:pt x="76516" y="103883"/>
                </a:cubicBezTo>
                <a:cubicBezTo>
                  <a:pt x="88382" y="96724"/>
                  <a:pt x="90885" y="93825"/>
                  <a:pt x="93497" y="83091"/>
                </a:cubicBezTo>
                <a:cubicBezTo>
                  <a:pt x="96110" y="72357"/>
                  <a:pt x="94758" y="52838"/>
                  <a:pt x="92191" y="39481"/>
                </a:cubicBezTo>
                <a:close/>
              </a:path>
            </a:pathLst>
          </a:custGeom>
          <a:gradFill>
            <a:gsLst>
              <a:gs pos="0">
                <a:srgbClr val="4A77AB"/>
              </a:gs>
              <a:gs pos="100000">
                <a:srgbClr val="27384C"/>
              </a:gs>
            </a:gsLst>
            <a:path path="circle">
              <a:fillToRect l="50000" t="50000" r="50000" b="50000"/>
            </a:path>
            <a:tileRect/>
          </a:gradFill>
          <a:ln>
            <a:noFill/>
          </a:ln>
          <a:effectLst>
            <a:outerShdw blurRad="142875" dist="19050" dir="2280000" algn="bl" rotWithShape="0">
              <a:schemeClr val="accent4">
                <a:alpha val="54000"/>
              </a:schemeClr>
            </a:outerShdw>
          </a:effectLst>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blipFill>
          <a:blip r:embed="rId2">
            <a:alphaModFix/>
          </a:blip>
          <a:stretch>
            <a:fillRect/>
          </a:stretch>
        </a:blipFill>
        <a:effectLst/>
      </p:bgPr>
    </p:bg>
    <p:spTree>
      <p:nvGrpSpPr>
        <p:cNvPr id="1" name="Shape 368"/>
        <p:cNvGrpSpPr/>
        <p:nvPr/>
      </p:nvGrpSpPr>
      <p:grpSpPr>
        <a:xfrm>
          <a:off x="0" y="0"/>
          <a:ext cx="0" cy="0"/>
          <a:chOff x="0" y="0"/>
          <a:chExt cx="0" cy="0"/>
        </a:xfrm>
      </p:grpSpPr>
      <p:sp>
        <p:nvSpPr>
          <p:cNvPr id="369" name="Google Shape;36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0" name="Google Shape;370;p21"/>
          <p:cNvSpPr txBox="1">
            <a:spLocks noGrp="1"/>
          </p:cNvSpPr>
          <p:nvPr>
            <p:ph type="title" idx="2"/>
          </p:nvPr>
        </p:nvSpPr>
        <p:spPr>
          <a:xfrm>
            <a:off x="720000" y="1618250"/>
            <a:ext cx="25749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1" name="Google Shape;371;p21"/>
          <p:cNvSpPr txBox="1">
            <a:spLocks noGrp="1"/>
          </p:cNvSpPr>
          <p:nvPr>
            <p:ph type="subTitle" idx="1"/>
          </p:nvPr>
        </p:nvSpPr>
        <p:spPr>
          <a:xfrm>
            <a:off x="720000" y="2069750"/>
            <a:ext cx="25749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2" name="Google Shape;372;p21"/>
          <p:cNvSpPr txBox="1">
            <a:spLocks noGrp="1"/>
          </p:cNvSpPr>
          <p:nvPr>
            <p:ph type="title" idx="3"/>
          </p:nvPr>
        </p:nvSpPr>
        <p:spPr>
          <a:xfrm>
            <a:off x="3369858" y="1618250"/>
            <a:ext cx="25749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3" name="Google Shape;373;p21"/>
          <p:cNvSpPr txBox="1">
            <a:spLocks noGrp="1"/>
          </p:cNvSpPr>
          <p:nvPr>
            <p:ph type="subTitle" idx="4"/>
          </p:nvPr>
        </p:nvSpPr>
        <p:spPr>
          <a:xfrm>
            <a:off x="3369852" y="2069750"/>
            <a:ext cx="25749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4" name="Google Shape;374;p21"/>
          <p:cNvSpPr txBox="1">
            <a:spLocks noGrp="1"/>
          </p:cNvSpPr>
          <p:nvPr>
            <p:ph type="title" idx="5"/>
          </p:nvPr>
        </p:nvSpPr>
        <p:spPr>
          <a:xfrm>
            <a:off x="720003" y="3051650"/>
            <a:ext cx="25749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5" name="Google Shape;375;p21"/>
          <p:cNvSpPr txBox="1">
            <a:spLocks noGrp="1"/>
          </p:cNvSpPr>
          <p:nvPr>
            <p:ph type="subTitle" idx="6"/>
          </p:nvPr>
        </p:nvSpPr>
        <p:spPr>
          <a:xfrm>
            <a:off x="720003" y="3503150"/>
            <a:ext cx="25749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6" name="Google Shape;376;p21"/>
          <p:cNvSpPr txBox="1">
            <a:spLocks noGrp="1"/>
          </p:cNvSpPr>
          <p:nvPr>
            <p:ph type="title" idx="7"/>
          </p:nvPr>
        </p:nvSpPr>
        <p:spPr>
          <a:xfrm>
            <a:off x="3369861" y="3051650"/>
            <a:ext cx="25749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7" name="Google Shape;377;p21"/>
          <p:cNvSpPr txBox="1">
            <a:spLocks noGrp="1"/>
          </p:cNvSpPr>
          <p:nvPr>
            <p:ph type="subTitle" idx="8"/>
          </p:nvPr>
        </p:nvSpPr>
        <p:spPr>
          <a:xfrm>
            <a:off x="3369855" y="3503150"/>
            <a:ext cx="25749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78" name="Google Shape;378;p21"/>
          <p:cNvGrpSpPr/>
          <p:nvPr/>
        </p:nvGrpSpPr>
        <p:grpSpPr>
          <a:xfrm>
            <a:off x="7536701" y="4847293"/>
            <a:ext cx="175796" cy="183402"/>
            <a:chOff x="1065600" y="3754050"/>
            <a:chExt cx="139200" cy="145200"/>
          </a:xfrm>
        </p:grpSpPr>
        <p:cxnSp>
          <p:nvCxnSpPr>
            <p:cNvPr id="379" name="Google Shape;379;p21"/>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380" name="Google Shape;380;p21"/>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grpSp>
        <p:nvGrpSpPr>
          <p:cNvPr id="381" name="Google Shape;381;p21"/>
          <p:cNvGrpSpPr/>
          <p:nvPr/>
        </p:nvGrpSpPr>
        <p:grpSpPr>
          <a:xfrm>
            <a:off x="1211051" y="4790193"/>
            <a:ext cx="175796" cy="183402"/>
            <a:chOff x="1065600" y="3754050"/>
            <a:chExt cx="139200" cy="145200"/>
          </a:xfrm>
        </p:grpSpPr>
        <p:cxnSp>
          <p:nvCxnSpPr>
            <p:cNvPr id="382" name="Google Shape;382;p21"/>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383" name="Google Shape;383;p21"/>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384" name="Google Shape;384;p21"/>
          <p:cNvGrpSpPr/>
          <p:nvPr/>
        </p:nvGrpSpPr>
        <p:grpSpPr>
          <a:xfrm>
            <a:off x="8668689" y="2299668"/>
            <a:ext cx="175796" cy="183402"/>
            <a:chOff x="1065600" y="3754050"/>
            <a:chExt cx="139200" cy="145200"/>
          </a:xfrm>
        </p:grpSpPr>
        <p:cxnSp>
          <p:nvCxnSpPr>
            <p:cNvPr id="385" name="Google Shape;385;p21"/>
            <p:cNvCxnSpPr/>
            <p:nvPr/>
          </p:nvCxnSpPr>
          <p:spPr>
            <a:xfrm>
              <a:off x="1132325" y="3754050"/>
              <a:ext cx="0" cy="145200"/>
            </a:xfrm>
            <a:prstGeom prst="straightConnector1">
              <a:avLst/>
            </a:prstGeom>
            <a:noFill/>
            <a:ln w="76200" cap="flat" cmpd="sng">
              <a:solidFill>
                <a:schemeClr val="accent2"/>
              </a:solidFill>
              <a:prstDash val="solid"/>
              <a:round/>
              <a:headEnd type="none" w="med" len="med"/>
              <a:tailEnd type="none" w="med" len="med"/>
            </a:ln>
          </p:spPr>
        </p:cxnSp>
        <p:cxnSp>
          <p:nvCxnSpPr>
            <p:cNvPr id="386" name="Google Shape;386;p21"/>
            <p:cNvCxnSpPr/>
            <p:nvPr/>
          </p:nvCxnSpPr>
          <p:spPr>
            <a:xfrm>
              <a:off x="1065600" y="3825475"/>
              <a:ext cx="139200" cy="0"/>
            </a:xfrm>
            <a:prstGeom prst="straightConnector1">
              <a:avLst/>
            </a:prstGeom>
            <a:noFill/>
            <a:ln w="76200" cap="flat" cmpd="sng">
              <a:solidFill>
                <a:schemeClr val="accent2"/>
              </a:solidFill>
              <a:prstDash val="solid"/>
              <a:round/>
              <a:headEnd type="none" w="med" len="med"/>
              <a:tailEnd type="none" w="med" len="med"/>
            </a:ln>
          </p:spPr>
        </p:cxnSp>
      </p:grpSp>
      <p:grpSp>
        <p:nvGrpSpPr>
          <p:cNvPr id="387" name="Google Shape;387;p21"/>
          <p:cNvGrpSpPr/>
          <p:nvPr/>
        </p:nvGrpSpPr>
        <p:grpSpPr>
          <a:xfrm>
            <a:off x="7431376" y="188843"/>
            <a:ext cx="175796" cy="183402"/>
            <a:chOff x="1065600" y="3754050"/>
            <a:chExt cx="139200" cy="145200"/>
          </a:xfrm>
        </p:grpSpPr>
        <p:cxnSp>
          <p:nvCxnSpPr>
            <p:cNvPr id="388" name="Google Shape;388;p21"/>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389" name="Google Shape;389;p21"/>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grpSp>
        <p:nvGrpSpPr>
          <p:cNvPr id="390" name="Google Shape;390;p21"/>
          <p:cNvGrpSpPr/>
          <p:nvPr/>
        </p:nvGrpSpPr>
        <p:grpSpPr>
          <a:xfrm>
            <a:off x="157026" y="188843"/>
            <a:ext cx="175796" cy="183402"/>
            <a:chOff x="1065600" y="3754050"/>
            <a:chExt cx="139200" cy="145200"/>
          </a:xfrm>
        </p:grpSpPr>
        <p:cxnSp>
          <p:nvCxnSpPr>
            <p:cNvPr id="391" name="Google Shape;391;p21"/>
            <p:cNvCxnSpPr/>
            <p:nvPr/>
          </p:nvCxnSpPr>
          <p:spPr>
            <a:xfrm>
              <a:off x="1132325" y="3754050"/>
              <a:ext cx="0" cy="145200"/>
            </a:xfrm>
            <a:prstGeom prst="straightConnector1">
              <a:avLst/>
            </a:prstGeom>
            <a:noFill/>
            <a:ln w="76200" cap="flat" cmpd="sng">
              <a:solidFill>
                <a:schemeClr val="accent6"/>
              </a:solidFill>
              <a:prstDash val="solid"/>
              <a:round/>
              <a:headEnd type="none" w="med" len="med"/>
              <a:tailEnd type="none" w="med" len="med"/>
            </a:ln>
          </p:spPr>
        </p:cxnSp>
        <p:cxnSp>
          <p:nvCxnSpPr>
            <p:cNvPr id="392" name="Google Shape;392;p21"/>
            <p:cNvCxnSpPr/>
            <p:nvPr/>
          </p:nvCxnSpPr>
          <p:spPr>
            <a:xfrm>
              <a:off x="1065600" y="3825475"/>
              <a:ext cx="139200" cy="0"/>
            </a:xfrm>
            <a:prstGeom prst="straightConnector1">
              <a:avLst/>
            </a:prstGeom>
            <a:noFill/>
            <a:ln w="76200" cap="flat" cmpd="sng">
              <a:solidFill>
                <a:schemeClr val="accent6"/>
              </a:solidFill>
              <a:prstDash val="solid"/>
              <a:round/>
              <a:headEnd type="none" w="med" len="med"/>
              <a:tailEnd type="none" w="med" len="med"/>
            </a:ln>
          </p:spPr>
        </p:cxnSp>
      </p:grpSp>
      <p:pic>
        <p:nvPicPr>
          <p:cNvPr id="393" name="Google Shape;393;p21"/>
          <p:cNvPicPr preferRelativeResize="0"/>
          <p:nvPr/>
        </p:nvPicPr>
        <p:blipFill>
          <a:blip r:embed="rId3">
            <a:alphaModFix/>
          </a:blip>
          <a:stretch>
            <a:fillRect/>
          </a:stretch>
        </p:blipFill>
        <p:spPr>
          <a:xfrm>
            <a:off x="-199592" y="2389088"/>
            <a:ext cx="796844" cy="756200"/>
          </a:xfrm>
          <a:prstGeom prst="rect">
            <a:avLst/>
          </a:prstGeom>
          <a:noFill/>
          <a:ln>
            <a:noFill/>
          </a:ln>
          <a:effectLst>
            <a:outerShdw blurRad="114300" dist="66675" dir="5400000" algn="bl" rotWithShape="0">
              <a:schemeClr val="accent4">
                <a:alpha val="50000"/>
              </a:schemeClr>
            </a:outerShdw>
          </a:effectLst>
        </p:spPr>
      </p:pic>
      <p:pic>
        <p:nvPicPr>
          <p:cNvPr id="394" name="Google Shape;394;p21"/>
          <p:cNvPicPr preferRelativeResize="0"/>
          <p:nvPr/>
        </p:nvPicPr>
        <p:blipFill>
          <a:blip r:embed="rId4">
            <a:alphaModFix/>
          </a:blip>
          <a:stretch>
            <a:fillRect/>
          </a:stretch>
        </p:blipFill>
        <p:spPr>
          <a:xfrm>
            <a:off x="8487176" y="4586335"/>
            <a:ext cx="629526" cy="591126"/>
          </a:xfrm>
          <a:prstGeom prst="rect">
            <a:avLst/>
          </a:prstGeom>
          <a:noFill/>
          <a:ln>
            <a:noFill/>
          </a:ln>
          <a:effectLst>
            <a:outerShdw blurRad="157163" dist="85725" dir="5400000" algn="bl" rotWithShape="0">
              <a:schemeClr val="accent4">
                <a:alpha val="45000"/>
              </a:schemeClr>
            </a:outerShdw>
          </a:effectLst>
        </p:spPr>
      </p:pic>
      <p:pic>
        <p:nvPicPr>
          <p:cNvPr id="395" name="Google Shape;395;p21"/>
          <p:cNvPicPr preferRelativeResize="0"/>
          <p:nvPr/>
        </p:nvPicPr>
        <p:blipFill>
          <a:blip r:embed="rId5">
            <a:alphaModFix/>
          </a:blip>
          <a:stretch>
            <a:fillRect/>
          </a:stretch>
        </p:blipFill>
        <p:spPr>
          <a:xfrm>
            <a:off x="8451715" y="261513"/>
            <a:ext cx="700428" cy="756200"/>
          </a:xfrm>
          <a:prstGeom prst="rect">
            <a:avLst/>
          </a:prstGeom>
          <a:noFill/>
          <a:ln>
            <a:noFill/>
          </a:ln>
          <a:effectLst>
            <a:outerShdw blurRad="157163" dist="76200" dir="5400000" algn="bl" rotWithShape="0">
              <a:schemeClr val="accent4">
                <a:alpha val="50000"/>
              </a:schemeClr>
            </a:outerShdw>
          </a:effectLst>
        </p:spPr>
      </p:pic>
      <p:pic>
        <p:nvPicPr>
          <p:cNvPr id="396" name="Google Shape;396;p21"/>
          <p:cNvPicPr preferRelativeResize="0"/>
          <p:nvPr/>
        </p:nvPicPr>
        <p:blipFill>
          <a:blip r:embed="rId6">
            <a:alphaModFix/>
          </a:blip>
          <a:stretch>
            <a:fillRect/>
          </a:stretch>
        </p:blipFill>
        <p:spPr>
          <a:xfrm>
            <a:off x="2930620" y="-216712"/>
            <a:ext cx="662618" cy="756200"/>
          </a:xfrm>
          <a:prstGeom prst="rect">
            <a:avLst/>
          </a:prstGeom>
          <a:noFill/>
          <a:ln>
            <a:noFill/>
          </a:ln>
          <a:effectLst>
            <a:outerShdw blurRad="114300" dist="57150" dir="5640000" algn="bl" rotWithShape="0">
              <a:schemeClr val="accent4">
                <a:alpha val="47000"/>
              </a:schemeClr>
            </a:outerShdw>
          </a:effectLst>
        </p:spPr>
      </p:pic>
      <p:sp>
        <p:nvSpPr>
          <p:cNvPr id="397" name="Google Shape;397;p21"/>
          <p:cNvSpPr/>
          <p:nvPr/>
        </p:nvSpPr>
        <p:spPr>
          <a:xfrm>
            <a:off x="-1323709" y="3394755"/>
            <a:ext cx="2036925" cy="2072050"/>
          </a:xfrm>
          <a:custGeom>
            <a:avLst/>
            <a:gdLst/>
            <a:ahLst/>
            <a:cxnLst/>
            <a:rect l="l" t="t" r="r" b="b"/>
            <a:pathLst>
              <a:path w="81477" h="82882" extrusionOk="0">
                <a:moveTo>
                  <a:pt x="68659" y="74623"/>
                </a:moveTo>
                <a:cubicBezTo>
                  <a:pt x="74109" y="70068"/>
                  <a:pt x="80156" y="61414"/>
                  <a:pt x="81296" y="55464"/>
                </a:cubicBezTo>
                <a:cubicBezTo>
                  <a:pt x="82436" y="49514"/>
                  <a:pt x="77913" y="43604"/>
                  <a:pt x="75498" y="38924"/>
                </a:cubicBezTo>
                <a:cubicBezTo>
                  <a:pt x="73083" y="34244"/>
                  <a:pt x="70255" y="30851"/>
                  <a:pt x="66806" y="27386"/>
                </a:cubicBezTo>
                <a:cubicBezTo>
                  <a:pt x="63357" y="23921"/>
                  <a:pt x="58838" y="20629"/>
                  <a:pt x="54806" y="18134"/>
                </a:cubicBezTo>
                <a:cubicBezTo>
                  <a:pt x="50774" y="15640"/>
                  <a:pt x="46855" y="14139"/>
                  <a:pt x="42614" y="12419"/>
                </a:cubicBezTo>
                <a:cubicBezTo>
                  <a:pt x="38373" y="10699"/>
                  <a:pt x="34005" y="8939"/>
                  <a:pt x="29361" y="7812"/>
                </a:cubicBezTo>
                <a:cubicBezTo>
                  <a:pt x="24717" y="6686"/>
                  <a:pt x="19539" y="6850"/>
                  <a:pt x="14752" y="5660"/>
                </a:cubicBezTo>
                <a:cubicBezTo>
                  <a:pt x="9965" y="4470"/>
                  <a:pt x="2165" y="-2084"/>
                  <a:pt x="640" y="670"/>
                </a:cubicBezTo>
                <a:cubicBezTo>
                  <a:pt x="-885" y="3424"/>
                  <a:pt x="142" y="10628"/>
                  <a:pt x="5600" y="22186"/>
                </a:cubicBezTo>
                <a:cubicBezTo>
                  <a:pt x="11058" y="33744"/>
                  <a:pt x="26224" y="59915"/>
                  <a:pt x="33390" y="70016"/>
                </a:cubicBezTo>
                <a:cubicBezTo>
                  <a:pt x="40556" y="80117"/>
                  <a:pt x="42720" y="82026"/>
                  <a:pt x="48598" y="82794"/>
                </a:cubicBezTo>
                <a:cubicBezTo>
                  <a:pt x="54476" y="83562"/>
                  <a:pt x="63209" y="79178"/>
                  <a:pt x="68659" y="74623"/>
                </a:cubicBezTo>
                <a:close/>
              </a:path>
            </a:pathLst>
          </a:custGeom>
          <a:gradFill>
            <a:gsLst>
              <a:gs pos="0">
                <a:srgbClr val="E5EBF1"/>
              </a:gs>
              <a:gs pos="100000">
                <a:srgbClr val="96AABD"/>
              </a:gs>
            </a:gsLst>
            <a:path path="circle">
              <a:fillToRect l="50000" t="50000" r="50000" b="50000"/>
            </a:path>
            <a:tileRect/>
          </a:gradFill>
          <a:ln>
            <a:noFill/>
          </a:ln>
          <a:effectLst>
            <a:outerShdw blurRad="142875" dist="19050" dir="2280000" algn="bl" rotWithShape="0">
              <a:schemeClr val="accent4">
                <a:alpha val="54000"/>
              </a:schemeClr>
            </a:outerShdw>
          </a:effectLst>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98"/>
        <p:cNvGrpSpPr/>
        <p:nvPr/>
      </p:nvGrpSpPr>
      <p:grpSpPr>
        <a:xfrm>
          <a:off x="0" y="0"/>
          <a:ext cx="0" cy="0"/>
          <a:chOff x="0" y="0"/>
          <a:chExt cx="0" cy="0"/>
        </a:xfrm>
      </p:grpSpPr>
      <p:sp>
        <p:nvSpPr>
          <p:cNvPr id="399" name="Google Shape;39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0" name="Google Shape;400;p22"/>
          <p:cNvSpPr txBox="1">
            <a:spLocks noGrp="1"/>
          </p:cNvSpPr>
          <p:nvPr>
            <p:ph type="title" idx="2"/>
          </p:nvPr>
        </p:nvSpPr>
        <p:spPr>
          <a:xfrm>
            <a:off x="720000" y="1801850"/>
            <a:ext cx="2204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1" name="Google Shape;401;p22"/>
          <p:cNvSpPr txBox="1">
            <a:spLocks noGrp="1"/>
          </p:cNvSpPr>
          <p:nvPr>
            <p:ph type="subTitle" idx="1"/>
          </p:nvPr>
        </p:nvSpPr>
        <p:spPr>
          <a:xfrm>
            <a:off x="720000" y="2253350"/>
            <a:ext cx="2204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2" name="Google Shape;402;p22"/>
          <p:cNvSpPr txBox="1">
            <a:spLocks noGrp="1"/>
          </p:cNvSpPr>
          <p:nvPr>
            <p:ph type="title" idx="3"/>
          </p:nvPr>
        </p:nvSpPr>
        <p:spPr>
          <a:xfrm>
            <a:off x="3469936" y="1801850"/>
            <a:ext cx="2204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3" name="Google Shape;403;p22"/>
          <p:cNvSpPr txBox="1">
            <a:spLocks noGrp="1"/>
          </p:cNvSpPr>
          <p:nvPr>
            <p:ph type="subTitle" idx="4"/>
          </p:nvPr>
        </p:nvSpPr>
        <p:spPr>
          <a:xfrm>
            <a:off x="3469936" y="2253350"/>
            <a:ext cx="2204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4" name="Google Shape;404;p22"/>
          <p:cNvSpPr txBox="1">
            <a:spLocks noGrp="1"/>
          </p:cNvSpPr>
          <p:nvPr>
            <p:ph type="title" idx="5"/>
          </p:nvPr>
        </p:nvSpPr>
        <p:spPr>
          <a:xfrm>
            <a:off x="720000" y="3591500"/>
            <a:ext cx="2204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5" name="Google Shape;405;p22"/>
          <p:cNvSpPr txBox="1">
            <a:spLocks noGrp="1"/>
          </p:cNvSpPr>
          <p:nvPr>
            <p:ph type="subTitle" idx="6"/>
          </p:nvPr>
        </p:nvSpPr>
        <p:spPr>
          <a:xfrm>
            <a:off x="720000" y="4043000"/>
            <a:ext cx="2204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6" name="Google Shape;406;p22"/>
          <p:cNvSpPr txBox="1">
            <a:spLocks noGrp="1"/>
          </p:cNvSpPr>
          <p:nvPr>
            <p:ph type="title" idx="7"/>
          </p:nvPr>
        </p:nvSpPr>
        <p:spPr>
          <a:xfrm>
            <a:off x="3469936" y="3591500"/>
            <a:ext cx="2204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7" name="Google Shape;407;p22"/>
          <p:cNvSpPr txBox="1">
            <a:spLocks noGrp="1"/>
          </p:cNvSpPr>
          <p:nvPr>
            <p:ph type="subTitle" idx="8"/>
          </p:nvPr>
        </p:nvSpPr>
        <p:spPr>
          <a:xfrm>
            <a:off x="3469936" y="4043000"/>
            <a:ext cx="2204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8" name="Google Shape;408;p22"/>
          <p:cNvSpPr txBox="1">
            <a:spLocks noGrp="1"/>
          </p:cNvSpPr>
          <p:nvPr>
            <p:ph type="title" idx="9"/>
          </p:nvPr>
        </p:nvSpPr>
        <p:spPr>
          <a:xfrm>
            <a:off x="6219879" y="1801850"/>
            <a:ext cx="2204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9" name="Google Shape;409;p22"/>
          <p:cNvSpPr txBox="1">
            <a:spLocks noGrp="1"/>
          </p:cNvSpPr>
          <p:nvPr>
            <p:ph type="subTitle" idx="13"/>
          </p:nvPr>
        </p:nvSpPr>
        <p:spPr>
          <a:xfrm>
            <a:off x="6219879" y="2253350"/>
            <a:ext cx="2204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0" name="Google Shape;410;p22"/>
          <p:cNvSpPr txBox="1">
            <a:spLocks noGrp="1"/>
          </p:cNvSpPr>
          <p:nvPr>
            <p:ph type="title" idx="14"/>
          </p:nvPr>
        </p:nvSpPr>
        <p:spPr>
          <a:xfrm>
            <a:off x="6219879" y="3591500"/>
            <a:ext cx="2204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1" name="Google Shape;411;p22"/>
          <p:cNvSpPr txBox="1">
            <a:spLocks noGrp="1"/>
          </p:cNvSpPr>
          <p:nvPr>
            <p:ph type="subTitle" idx="15"/>
          </p:nvPr>
        </p:nvSpPr>
        <p:spPr>
          <a:xfrm>
            <a:off x="6219879" y="4043000"/>
            <a:ext cx="2204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12" name="Google Shape;412;p22"/>
          <p:cNvGrpSpPr/>
          <p:nvPr/>
        </p:nvGrpSpPr>
        <p:grpSpPr>
          <a:xfrm>
            <a:off x="5719726" y="4796593"/>
            <a:ext cx="175796" cy="183402"/>
            <a:chOff x="1065600" y="3754050"/>
            <a:chExt cx="139200" cy="145200"/>
          </a:xfrm>
        </p:grpSpPr>
        <p:cxnSp>
          <p:nvCxnSpPr>
            <p:cNvPr id="413" name="Google Shape;413;p22"/>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414" name="Google Shape;414;p22"/>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grpSp>
        <p:nvGrpSpPr>
          <p:cNvPr id="415" name="Google Shape;415;p22"/>
          <p:cNvGrpSpPr/>
          <p:nvPr/>
        </p:nvGrpSpPr>
        <p:grpSpPr>
          <a:xfrm>
            <a:off x="2911376" y="66943"/>
            <a:ext cx="175796" cy="183402"/>
            <a:chOff x="1065600" y="3754050"/>
            <a:chExt cx="139200" cy="145200"/>
          </a:xfrm>
        </p:grpSpPr>
        <p:cxnSp>
          <p:nvCxnSpPr>
            <p:cNvPr id="416" name="Google Shape;416;p22"/>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417" name="Google Shape;417;p22"/>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418" name="Google Shape;418;p22"/>
          <p:cNvGrpSpPr/>
          <p:nvPr/>
        </p:nvGrpSpPr>
        <p:grpSpPr>
          <a:xfrm>
            <a:off x="2271376" y="4847293"/>
            <a:ext cx="175796" cy="183402"/>
            <a:chOff x="1065600" y="3754050"/>
            <a:chExt cx="139200" cy="145200"/>
          </a:xfrm>
        </p:grpSpPr>
        <p:cxnSp>
          <p:nvCxnSpPr>
            <p:cNvPr id="419" name="Google Shape;419;p22"/>
            <p:cNvCxnSpPr/>
            <p:nvPr/>
          </p:nvCxnSpPr>
          <p:spPr>
            <a:xfrm>
              <a:off x="1132325" y="3754050"/>
              <a:ext cx="0" cy="145200"/>
            </a:xfrm>
            <a:prstGeom prst="straightConnector1">
              <a:avLst/>
            </a:prstGeom>
            <a:noFill/>
            <a:ln w="76200" cap="flat" cmpd="sng">
              <a:solidFill>
                <a:schemeClr val="accent2"/>
              </a:solidFill>
              <a:prstDash val="solid"/>
              <a:round/>
              <a:headEnd type="none" w="med" len="med"/>
              <a:tailEnd type="none" w="med" len="med"/>
            </a:ln>
          </p:spPr>
        </p:cxnSp>
        <p:cxnSp>
          <p:nvCxnSpPr>
            <p:cNvPr id="420" name="Google Shape;420;p22"/>
            <p:cNvCxnSpPr/>
            <p:nvPr/>
          </p:nvCxnSpPr>
          <p:spPr>
            <a:xfrm>
              <a:off x="1065600" y="3825475"/>
              <a:ext cx="139200" cy="0"/>
            </a:xfrm>
            <a:prstGeom prst="straightConnector1">
              <a:avLst/>
            </a:prstGeom>
            <a:noFill/>
            <a:ln w="76200" cap="flat" cmpd="sng">
              <a:solidFill>
                <a:schemeClr val="accent2"/>
              </a:solidFill>
              <a:prstDash val="solid"/>
              <a:round/>
              <a:headEnd type="none" w="med" len="med"/>
              <a:tailEnd type="none" w="med" len="med"/>
            </a:ln>
          </p:spPr>
        </p:cxnSp>
      </p:grpSp>
      <p:grpSp>
        <p:nvGrpSpPr>
          <p:cNvPr id="421" name="Google Shape;421;p22"/>
          <p:cNvGrpSpPr/>
          <p:nvPr/>
        </p:nvGrpSpPr>
        <p:grpSpPr>
          <a:xfrm>
            <a:off x="8602101" y="1482231"/>
            <a:ext cx="175796" cy="183402"/>
            <a:chOff x="1065600" y="3754050"/>
            <a:chExt cx="139200" cy="145200"/>
          </a:xfrm>
        </p:grpSpPr>
        <p:cxnSp>
          <p:nvCxnSpPr>
            <p:cNvPr id="422" name="Google Shape;422;p22"/>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423" name="Google Shape;423;p22"/>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pic>
        <p:nvPicPr>
          <p:cNvPr id="424" name="Google Shape;424;p22"/>
          <p:cNvPicPr preferRelativeResize="0"/>
          <p:nvPr/>
        </p:nvPicPr>
        <p:blipFill>
          <a:blip r:embed="rId2">
            <a:alphaModFix/>
          </a:blip>
          <a:stretch>
            <a:fillRect/>
          </a:stretch>
        </p:blipFill>
        <p:spPr>
          <a:xfrm rot="-911379">
            <a:off x="8313840" y="4270451"/>
            <a:ext cx="702948" cy="667097"/>
          </a:xfrm>
          <a:prstGeom prst="rect">
            <a:avLst/>
          </a:prstGeom>
          <a:noFill/>
          <a:ln>
            <a:noFill/>
          </a:ln>
          <a:effectLst>
            <a:outerShdw blurRad="114300" dist="66675" dir="5400000" algn="bl" rotWithShape="0">
              <a:schemeClr val="accent4">
                <a:alpha val="50000"/>
              </a:schemeClr>
            </a:outerShdw>
          </a:effectLst>
        </p:spPr>
      </p:pic>
      <p:pic>
        <p:nvPicPr>
          <p:cNvPr id="425" name="Google Shape;425;p22"/>
          <p:cNvPicPr preferRelativeResize="0"/>
          <p:nvPr/>
        </p:nvPicPr>
        <p:blipFill>
          <a:blip r:embed="rId3">
            <a:alphaModFix/>
          </a:blip>
          <a:stretch>
            <a:fillRect/>
          </a:stretch>
        </p:blipFill>
        <p:spPr>
          <a:xfrm>
            <a:off x="6283320" y="-173562"/>
            <a:ext cx="702319" cy="756200"/>
          </a:xfrm>
          <a:prstGeom prst="rect">
            <a:avLst/>
          </a:prstGeom>
          <a:noFill/>
          <a:ln>
            <a:noFill/>
          </a:ln>
          <a:effectLst>
            <a:outerShdw blurRad="114300" dist="66675" dir="5280000" algn="bl" rotWithShape="0">
              <a:schemeClr val="accent4">
                <a:alpha val="48000"/>
              </a:schemeClr>
            </a:outerShdw>
          </a:effectLst>
        </p:spPr>
      </p:pic>
      <p:pic>
        <p:nvPicPr>
          <p:cNvPr id="426" name="Google Shape;426;p22"/>
          <p:cNvPicPr preferRelativeResize="0"/>
          <p:nvPr/>
        </p:nvPicPr>
        <p:blipFill>
          <a:blip r:embed="rId4">
            <a:alphaModFix/>
          </a:blip>
          <a:stretch>
            <a:fillRect/>
          </a:stretch>
        </p:blipFill>
        <p:spPr>
          <a:xfrm>
            <a:off x="-56697" y="-263187"/>
            <a:ext cx="700428" cy="756200"/>
          </a:xfrm>
          <a:prstGeom prst="rect">
            <a:avLst/>
          </a:prstGeom>
          <a:noFill/>
          <a:ln>
            <a:noFill/>
          </a:ln>
          <a:effectLst>
            <a:outerShdw blurRad="157163" dist="76200" dir="5400000" algn="bl" rotWithShape="0">
              <a:schemeClr val="accent4">
                <a:alpha val="50000"/>
              </a:schemeClr>
            </a:outerShdw>
          </a:effectLst>
        </p:spPr>
      </p:pic>
      <p:pic>
        <p:nvPicPr>
          <p:cNvPr id="427" name="Google Shape;427;p22"/>
          <p:cNvPicPr preferRelativeResize="0"/>
          <p:nvPr/>
        </p:nvPicPr>
        <p:blipFill>
          <a:blip r:embed="rId5">
            <a:alphaModFix/>
          </a:blip>
          <a:stretch>
            <a:fillRect/>
          </a:stretch>
        </p:blipFill>
        <p:spPr>
          <a:xfrm>
            <a:off x="-59520" y="4446663"/>
            <a:ext cx="706100" cy="756200"/>
          </a:xfrm>
          <a:prstGeom prst="rect">
            <a:avLst/>
          </a:prstGeom>
          <a:noFill/>
          <a:ln>
            <a:noFill/>
          </a:ln>
          <a:effectLst>
            <a:outerShdw blurRad="114300" dist="95250" dir="5400000" algn="bl" rotWithShape="0">
              <a:schemeClr val="accent4">
                <a:alpha val="50000"/>
              </a:schemeClr>
            </a:outerShdw>
          </a:effectLst>
        </p:spPr>
      </p:pic>
      <p:pic>
        <p:nvPicPr>
          <p:cNvPr id="428" name="Google Shape;428;p22"/>
          <p:cNvPicPr preferRelativeResize="0"/>
          <p:nvPr/>
        </p:nvPicPr>
        <p:blipFill>
          <a:blip r:embed="rId6">
            <a:alphaModFix/>
          </a:blip>
          <a:stretch>
            <a:fillRect/>
          </a:stretch>
        </p:blipFill>
        <p:spPr>
          <a:xfrm>
            <a:off x="8602108" y="2485138"/>
            <a:ext cx="662618" cy="756200"/>
          </a:xfrm>
          <a:prstGeom prst="rect">
            <a:avLst/>
          </a:prstGeom>
          <a:noFill/>
          <a:ln>
            <a:noFill/>
          </a:ln>
          <a:effectLst>
            <a:outerShdw blurRad="114300" dist="57150" dir="5640000" algn="bl" rotWithShape="0">
              <a:schemeClr val="accent4">
                <a:alpha val="47000"/>
              </a:schemeClr>
            </a:outerShdw>
          </a:effectLst>
        </p:spPr>
      </p:pic>
      <p:sp>
        <p:nvSpPr>
          <p:cNvPr id="429" name="Google Shape;429;p22"/>
          <p:cNvSpPr/>
          <p:nvPr/>
        </p:nvSpPr>
        <p:spPr>
          <a:xfrm>
            <a:off x="8029328" y="-1142115"/>
            <a:ext cx="1808150" cy="2262050"/>
          </a:xfrm>
          <a:custGeom>
            <a:avLst/>
            <a:gdLst/>
            <a:ahLst/>
            <a:cxnLst/>
            <a:rect l="l" t="t" r="r" b="b"/>
            <a:pathLst>
              <a:path w="72326" h="90482" extrusionOk="0">
                <a:moveTo>
                  <a:pt x="3073" y="51130"/>
                </a:moveTo>
                <a:cubicBezTo>
                  <a:pt x="4805" y="61260"/>
                  <a:pt x="2560" y="84243"/>
                  <a:pt x="10615" y="89114"/>
                </a:cubicBezTo>
                <a:cubicBezTo>
                  <a:pt x="18670" y="93985"/>
                  <a:pt x="41177" y="84610"/>
                  <a:pt x="51404" y="80356"/>
                </a:cubicBezTo>
                <a:cubicBezTo>
                  <a:pt x="61631" y="76102"/>
                  <a:pt x="69756" y="70831"/>
                  <a:pt x="71978" y="63592"/>
                </a:cubicBezTo>
                <a:cubicBezTo>
                  <a:pt x="74201" y="56353"/>
                  <a:pt x="65057" y="43399"/>
                  <a:pt x="64739" y="36922"/>
                </a:cubicBezTo>
                <a:cubicBezTo>
                  <a:pt x="64422" y="30445"/>
                  <a:pt x="69438" y="28096"/>
                  <a:pt x="70073" y="24730"/>
                </a:cubicBezTo>
                <a:cubicBezTo>
                  <a:pt x="70708" y="21365"/>
                  <a:pt x="69819" y="20603"/>
                  <a:pt x="68549" y="16729"/>
                </a:cubicBezTo>
                <a:cubicBezTo>
                  <a:pt x="67279" y="12856"/>
                  <a:pt x="65623" y="3988"/>
                  <a:pt x="62453" y="1489"/>
                </a:cubicBezTo>
                <a:cubicBezTo>
                  <a:pt x="59283" y="-1010"/>
                  <a:pt x="53732" y="1831"/>
                  <a:pt x="49531" y="1735"/>
                </a:cubicBezTo>
                <a:cubicBezTo>
                  <a:pt x="45330" y="1639"/>
                  <a:pt x="44077" y="-1507"/>
                  <a:pt x="37245" y="914"/>
                </a:cubicBezTo>
                <a:cubicBezTo>
                  <a:pt x="30413" y="3335"/>
                  <a:pt x="14710" y="11692"/>
                  <a:pt x="8540" y="16262"/>
                </a:cubicBezTo>
                <a:cubicBezTo>
                  <a:pt x="2370" y="20832"/>
                  <a:pt x="1137" y="22525"/>
                  <a:pt x="226" y="28336"/>
                </a:cubicBezTo>
                <a:cubicBezTo>
                  <a:pt x="-685" y="34147"/>
                  <a:pt x="1342" y="41000"/>
                  <a:pt x="3073" y="51130"/>
                </a:cubicBezTo>
                <a:close/>
              </a:path>
            </a:pathLst>
          </a:custGeom>
          <a:gradFill>
            <a:gsLst>
              <a:gs pos="0">
                <a:srgbClr val="4A77AB"/>
              </a:gs>
              <a:gs pos="100000">
                <a:srgbClr val="27384C"/>
              </a:gs>
            </a:gsLst>
            <a:path path="circle">
              <a:fillToRect l="50000" t="50000" r="50000" b="50000"/>
            </a:path>
            <a:tileRect/>
          </a:gradFill>
          <a:ln>
            <a:noFill/>
          </a:ln>
          <a:effectLst>
            <a:outerShdw blurRad="342900" algn="bl" rotWithShape="0">
              <a:schemeClr val="accent4">
                <a:alpha val="46000"/>
              </a:schemeClr>
            </a:outerShdw>
          </a:effectLst>
        </p:spPr>
      </p:sp>
      <p:sp>
        <p:nvSpPr>
          <p:cNvPr id="430" name="Google Shape;430;p22"/>
          <p:cNvSpPr/>
          <p:nvPr/>
        </p:nvSpPr>
        <p:spPr>
          <a:xfrm>
            <a:off x="-1282911" y="932830"/>
            <a:ext cx="1846800" cy="3278250"/>
          </a:xfrm>
          <a:custGeom>
            <a:avLst/>
            <a:gdLst/>
            <a:ahLst/>
            <a:cxnLst/>
            <a:rect l="l" t="t" r="r" b="b"/>
            <a:pathLst>
              <a:path w="73872" h="131130" extrusionOk="0">
                <a:moveTo>
                  <a:pt x="7120" y="112059"/>
                </a:moveTo>
                <a:cubicBezTo>
                  <a:pt x="9318" y="119065"/>
                  <a:pt x="8644" y="118409"/>
                  <a:pt x="13216" y="121584"/>
                </a:cubicBezTo>
                <a:cubicBezTo>
                  <a:pt x="17788" y="124759"/>
                  <a:pt x="27504" y="130792"/>
                  <a:pt x="34552" y="131109"/>
                </a:cubicBezTo>
                <a:cubicBezTo>
                  <a:pt x="41601" y="131427"/>
                  <a:pt x="49137" y="128222"/>
                  <a:pt x="55507" y="123489"/>
                </a:cubicBezTo>
                <a:cubicBezTo>
                  <a:pt x="61878" y="118757"/>
                  <a:pt x="69987" y="110308"/>
                  <a:pt x="72775" y="102714"/>
                </a:cubicBezTo>
                <a:cubicBezTo>
                  <a:pt x="75563" y="95121"/>
                  <a:pt x="72145" y="86280"/>
                  <a:pt x="72234" y="77928"/>
                </a:cubicBezTo>
                <a:cubicBezTo>
                  <a:pt x="72323" y="69576"/>
                  <a:pt x="74280" y="61235"/>
                  <a:pt x="73309" y="52602"/>
                </a:cubicBezTo>
                <a:cubicBezTo>
                  <a:pt x="72338" y="43969"/>
                  <a:pt x="71535" y="33935"/>
                  <a:pt x="66409" y="26128"/>
                </a:cubicBezTo>
                <a:cubicBezTo>
                  <a:pt x="61283" y="18321"/>
                  <a:pt x="51673" y="9472"/>
                  <a:pt x="42553" y="5760"/>
                </a:cubicBezTo>
                <a:cubicBezTo>
                  <a:pt x="33434" y="2048"/>
                  <a:pt x="17972" y="-4043"/>
                  <a:pt x="11692" y="3855"/>
                </a:cubicBezTo>
                <a:cubicBezTo>
                  <a:pt x="5413" y="11753"/>
                  <a:pt x="6820" y="40531"/>
                  <a:pt x="4876" y="53147"/>
                </a:cubicBezTo>
                <a:cubicBezTo>
                  <a:pt x="2932" y="65763"/>
                  <a:pt x="-345" y="69732"/>
                  <a:pt x="29" y="79551"/>
                </a:cubicBezTo>
                <a:cubicBezTo>
                  <a:pt x="403" y="89370"/>
                  <a:pt x="4922" y="105054"/>
                  <a:pt x="7120" y="112059"/>
                </a:cubicBezTo>
                <a:close/>
              </a:path>
            </a:pathLst>
          </a:custGeom>
          <a:gradFill>
            <a:gsLst>
              <a:gs pos="0">
                <a:srgbClr val="4A77AB"/>
              </a:gs>
              <a:gs pos="100000">
                <a:srgbClr val="27384C"/>
              </a:gs>
            </a:gsLst>
            <a:path path="circle">
              <a:fillToRect l="50000" t="50000" r="50000" b="50000"/>
            </a:path>
            <a:tileRect/>
          </a:gradFill>
          <a:ln>
            <a:noFill/>
          </a:ln>
          <a:effectLst>
            <a:outerShdw blurRad="142875" dist="19050" dir="2280000" algn="bl" rotWithShape="0">
              <a:schemeClr val="accent4">
                <a:alpha val="54000"/>
              </a:schemeClr>
            </a:outerShdw>
          </a:effectLst>
        </p:spPr>
      </p:sp>
      <p:grpSp>
        <p:nvGrpSpPr>
          <p:cNvPr id="431" name="Google Shape;431;p22"/>
          <p:cNvGrpSpPr/>
          <p:nvPr/>
        </p:nvGrpSpPr>
        <p:grpSpPr>
          <a:xfrm>
            <a:off x="205614" y="2685818"/>
            <a:ext cx="175796" cy="183402"/>
            <a:chOff x="1065600" y="3754050"/>
            <a:chExt cx="139200" cy="145200"/>
          </a:xfrm>
        </p:grpSpPr>
        <p:cxnSp>
          <p:nvCxnSpPr>
            <p:cNvPr id="432" name="Google Shape;432;p22"/>
            <p:cNvCxnSpPr/>
            <p:nvPr/>
          </p:nvCxnSpPr>
          <p:spPr>
            <a:xfrm>
              <a:off x="1132325" y="3754050"/>
              <a:ext cx="0" cy="145200"/>
            </a:xfrm>
            <a:prstGeom prst="straightConnector1">
              <a:avLst/>
            </a:prstGeom>
            <a:noFill/>
            <a:ln w="76200" cap="flat" cmpd="sng">
              <a:solidFill>
                <a:schemeClr val="accent6"/>
              </a:solidFill>
              <a:prstDash val="solid"/>
              <a:round/>
              <a:headEnd type="none" w="med" len="med"/>
              <a:tailEnd type="none" w="med" len="med"/>
            </a:ln>
          </p:spPr>
        </p:cxnSp>
        <p:cxnSp>
          <p:nvCxnSpPr>
            <p:cNvPr id="433" name="Google Shape;433;p22"/>
            <p:cNvCxnSpPr/>
            <p:nvPr/>
          </p:nvCxnSpPr>
          <p:spPr>
            <a:xfrm>
              <a:off x="1065600" y="3825475"/>
              <a:ext cx="139200" cy="0"/>
            </a:xfrm>
            <a:prstGeom prst="straightConnector1">
              <a:avLst/>
            </a:prstGeom>
            <a:noFill/>
            <a:ln w="76200" cap="flat" cmpd="sng">
              <a:solidFill>
                <a:schemeClr val="accent6"/>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2784200"/>
            <a:ext cx="3178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20000" y="814150"/>
            <a:ext cx="1262100" cy="1161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720000" y="3549800"/>
            <a:ext cx="3178500" cy="52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5" name="Google Shape;15;p3"/>
          <p:cNvGrpSpPr/>
          <p:nvPr/>
        </p:nvGrpSpPr>
        <p:grpSpPr>
          <a:xfrm>
            <a:off x="7635301" y="165293"/>
            <a:ext cx="175796" cy="183402"/>
            <a:chOff x="1065600" y="3754050"/>
            <a:chExt cx="139200" cy="145200"/>
          </a:xfrm>
        </p:grpSpPr>
        <p:cxnSp>
          <p:nvCxnSpPr>
            <p:cNvPr id="16" name="Google Shape;16;p3"/>
            <p:cNvCxnSpPr/>
            <p:nvPr/>
          </p:nvCxnSpPr>
          <p:spPr>
            <a:xfrm>
              <a:off x="1132325" y="3754050"/>
              <a:ext cx="0" cy="145200"/>
            </a:xfrm>
            <a:prstGeom prst="straightConnector1">
              <a:avLst/>
            </a:prstGeom>
            <a:noFill/>
            <a:ln w="76200" cap="flat" cmpd="sng">
              <a:solidFill>
                <a:srgbClr val="956850"/>
              </a:solidFill>
              <a:prstDash val="solid"/>
              <a:round/>
              <a:headEnd type="none" w="med" len="med"/>
              <a:tailEnd type="none" w="med" len="med"/>
            </a:ln>
          </p:spPr>
        </p:cxnSp>
        <p:cxnSp>
          <p:nvCxnSpPr>
            <p:cNvPr id="17" name="Google Shape;17;p3"/>
            <p:cNvCxnSpPr/>
            <p:nvPr/>
          </p:nvCxnSpPr>
          <p:spPr>
            <a:xfrm>
              <a:off x="1065600" y="3825475"/>
              <a:ext cx="139200" cy="0"/>
            </a:xfrm>
            <a:prstGeom prst="straightConnector1">
              <a:avLst/>
            </a:prstGeom>
            <a:noFill/>
            <a:ln w="76200" cap="flat" cmpd="sng">
              <a:solidFill>
                <a:srgbClr val="956850"/>
              </a:solidFill>
              <a:prstDash val="solid"/>
              <a:round/>
              <a:headEnd type="none" w="med" len="med"/>
              <a:tailEnd type="none" w="med" len="med"/>
            </a:ln>
          </p:spPr>
        </p:cxnSp>
      </p:grpSp>
      <p:grpSp>
        <p:nvGrpSpPr>
          <p:cNvPr id="18" name="Google Shape;18;p3"/>
          <p:cNvGrpSpPr/>
          <p:nvPr/>
        </p:nvGrpSpPr>
        <p:grpSpPr>
          <a:xfrm>
            <a:off x="3004839" y="4736693"/>
            <a:ext cx="175796" cy="183402"/>
            <a:chOff x="1065600" y="3754050"/>
            <a:chExt cx="139200" cy="145200"/>
          </a:xfrm>
        </p:grpSpPr>
        <p:cxnSp>
          <p:nvCxnSpPr>
            <p:cNvPr id="19" name="Google Shape;19;p3"/>
            <p:cNvCxnSpPr/>
            <p:nvPr/>
          </p:nvCxnSpPr>
          <p:spPr>
            <a:xfrm>
              <a:off x="1132325" y="3754050"/>
              <a:ext cx="0" cy="145200"/>
            </a:xfrm>
            <a:prstGeom prst="straightConnector1">
              <a:avLst/>
            </a:prstGeom>
            <a:noFill/>
            <a:ln w="76200" cap="flat" cmpd="sng">
              <a:solidFill>
                <a:srgbClr val="8D9CB5"/>
              </a:solidFill>
              <a:prstDash val="solid"/>
              <a:round/>
              <a:headEnd type="none" w="med" len="med"/>
              <a:tailEnd type="none" w="med" len="med"/>
            </a:ln>
          </p:spPr>
        </p:cxnSp>
        <p:cxnSp>
          <p:nvCxnSpPr>
            <p:cNvPr id="20" name="Google Shape;20;p3"/>
            <p:cNvCxnSpPr/>
            <p:nvPr/>
          </p:nvCxnSpPr>
          <p:spPr>
            <a:xfrm>
              <a:off x="1065600" y="3825475"/>
              <a:ext cx="139200" cy="0"/>
            </a:xfrm>
            <a:prstGeom prst="straightConnector1">
              <a:avLst/>
            </a:prstGeom>
            <a:noFill/>
            <a:ln w="76200" cap="flat" cmpd="sng">
              <a:solidFill>
                <a:srgbClr val="8D9CB5"/>
              </a:solidFill>
              <a:prstDash val="solid"/>
              <a:round/>
              <a:headEnd type="none" w="med" len="med"/>
              <a:tailEnd type="none" w="med" len="med"/>
            </a:ln>
          </p:spPr>
        </p:cxnSp>
      </p:grpSp>
      <p:grpSp>
        <p:nvGrpSpPr>
          <p:cNvPr id="21" name="Google Shape;21;p3"/>
          <p:cNvGrpSpPr/>
          <p:nvPr/>
        </p:nvGrpSpPr>
        <p:grpSpPr>
          <a:xfrm>
            <a:off x="8765426" y="4736693"/>
            <a:ext cx="175796" cy="183402"/>
            <a:chOff x="1065600" y="3754050"/>
            <a:chExt cx="139200" cy="145200"/>
          </a:xfrm>
        </p:grpSpPr>
        <p:cxnSp>
          <p:nvCxnSpPr>
            <p:cNvPr id="22" name="Google Shape;22;p3"/>
            <p:cNvCxnSpPr/>
            <p:nvPr/>
          </p:nvCxnSpPr>
          <p:spPr>
            <a:xfrm>
              <a:off x="1132325" y="3754050"/>
              <a:ext cx="0" cy="145200"/>
            </a:xfrm>
            <a:prstGeom prst="straightConnector1">
              <a:avLst/>
            </a:prstGeom>
            <a:noFill/>
            <a:ln w="76200" cap="flat" cmpd="sng">
              <a:solidFill>
                <a:srgbClr val="86ABC8"/>
              </a:solidFill>
              <a:prstDash val="solid"/>
              <a:round/>
              <a:headEnd type="none" w="med" len="med"/>
              <a:tailEnd type="none" w="med" len="med"/>
            </a:ln>
          </p:spPr>
        </p:cxnSp>
        <p:cxnSp>
          <p:nvCxnSpPr>
            <p:cNvPr id="23" name="Google Shape;23;p3"/>
            <p:cNvCxnSpPr/>
            <p:nvPr/>
          </p:nvCxnSpPr>
          <p:spPr>
            <a:xfrm>
              <a:off x="1065600" y="3825475"/>
              <a:ext cx="139200" cy="0"/>
            </a:xfrm>
            <a:prstGeom prst="straightConnector1">
              <a:avLst/>
            </a:prstGeom>
            <a:noFill/>
            <a:ln w="76200" cap="flat" cmpd="sng">
              <a:solidFill>
                <a:srgbClr val="86ABC8"/>
              </a:solidFill>
              <a:prstDash val="solid"/>
              <a:round/>
              <a:headEnd type="none" w="med" len="med"/>
              <a:tailEnd type="none" w="med" len="med"/>
            </a:ln>
          </p:spPr>
        </p:cxnSp>
      </p:grpSp>
      <p:pic>
        <p:nvPicPr>
          <p:cNvPr id="24" name="Google Shape;24;p3"/>
          <p:cNvPicPr preferRelativeResize="0"/>
          <p:nvPr/>
        </p:nvPicPr>
        <p:blipFill>
          <a:blip r:embed="rId3">
            <a:alphaModFix/>
          </a:blip>
          <a:stretch>
            <a:fillRect/>
          </a:stretch>
        </p:blipFill>
        <p:spPr>
          <a:xfrm>
            <a:off x="145077" y="4379438"/>
            <a:ext cx="574924" cy="618200"/>
          </a:xfrm>
          <a:prstGeom prst="rect">
            <a:avLst/>
          </a:prstGeom>
          <a:noFill/>
          <a:ln>
            <a:noFill/>
          </a:ln>
          <a:effectLst>
            <a:outerShdw blurRad="114300" dist="76200" dir="5400000" algn="bl" rotWithShape="0">
              <a:srgbClr val="956850">
                <a:alpha val="47000"/>
              </a:srgbClr>
            </a:outerShdw>
          </a:effectLst>
        </p:spPr>
      </p:pic>
      <p:pic>
        <p:nvPicPr>
          <p:cNvPr id="25" name="Google Shape;25;p3"/>
          <p:cNvPicPr preferRelativeResize="0"/>
          <p:nvPr/>
        </p:nvPicPr>
        <p:blipFill>
          <a:blip r:embed="rId4">
            <a:alphaModFix/>
          </a:blip>
          <a:stretch>
            <a:fillRect/>
          </a:stretch>
        </p:blipFill>
        <p:spPr>
          <a:xfrm rot="633515">
            <a:off x="5513502" y="4318462"/>
            <a:ext cx="508275" cy="571076"/>
          </a:xfrm>
          <a:prstGeom prst="rect">
            <a:avLst/>
          </a:prstGeom>
          <a:noFill/>
          <a:ln>
            <a:noFill/>
          </a:ln>
          <a:effectLst>
            <a:outerShdw blurRad="142875" dist="76200" dir="5400000" algn="bl" rotWithShape="0">
              <a:srgbClr val="956850">
                <a:alpha val="48000"/>
              </a:srgbClr>
            </a:outerShdw>
          </a:effec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8">
    <p:bg>
      <p:bgPr>
        <a:blipFill>
          <a:blip r:embed="rId2">
            <a:alphaModFix/>
          </a:blip>
          <a:stretch>
            <a:fillRect/>
          </a:stretch>
        </a:blipFill>
        <a:effectLst/>
      </p:bgPr>
    </p:bg>
    <p:spTree>
      <p:nvGrpSpPr>
        <p:cNvPr id="1" name="Shape 434"/>
        <p:cNvGrpSpPr/>
        <p:nvPr/>
      </p:nvGrpSpPr>
      <p:grpSpPr>
        <a:xfrm>
          <a:off x="0" y="0"/>
          <a:ext cx="0" cy="0"/>
          <a:chOff x="0" y="0"/>
          <a:chExt cx="0" cy="0"/>
        </a:xfrm>
      </p:grpSpPr>
      <p:sp>
        <p:nvSpPr>
          <p:cNvPr id="435" name="Google Shape;435;p23"/>
          <p:cNvSpPr txBox="1">
            <a:spLocks noGrp="1"/>
          </p:cNvSpPr>
          <p:nvPr>
            <p:ph type="title" hasCustomPrompt="1"/>
          </p:nvPr>
        </p:nvSpPr>
        <p:spPr>
          <a:xfrm>
            <a:off x="2223600" y="804578"/>
            <a:ext cx="4696800" cy="58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6" name="Google Shape;436;p23"/>
          <p:cNvSpPr txBox="1">
            <a:spLocks noGrp="1"/>
          </p:cNvSpPr>
          <p:nvPr>
            <p:ph type="subTitle" idx="1"/>
          </p:nvPr>
        </p:nvSpPr>
        <p:spPr>
          <a:xfrm>
            <a:off x="2223600" y="1388078"/>
            <a:ext cx="4696800" cy="33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37" name="Google Shape;437;p23"/>
          <p:cNvSpPr txBox="1">
            <a:spLocks noGrp="1"/>
          </p:cNvSpPr>
          <p:nvPr>
            <p:ph type="title" idx="2" hasCustomPrompt="1"/>
          </p:nvPr>
        </p:nvSpPr>
        <p:spPr>
          <a:xfrm>
            <a:off x="2223600" y="2071578"/>
            <a:ext cx="4696800" cy="61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8" name="Google Shape;438;p23"/>
          <p:cNvSpPr txBox="1">
            <a:spLocks noGrp="1"/>
          </p:cNvSpPr>
          <p:nvPr>
            <p:ph type="subTitle" idx="3"/>
          </p:nvPr>
        </p:nvSpPr>
        <p:spPr>
          <a:xfrm>
            <a:off x="2223600" y="2688975"/>
            <a:ext cx="4696800" cy="33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39" name="Google Shape;439;p23"/>
          <p:cNvSpPr txBox="1">
            <a:spLocks noGrp="1"/>
          </p:cNvSpPr>
          <p:nvPr>
            <p:ph type="title" idx="4" hasCustomPrompt="1"/>
          </p:nvPr>
        </p:nvSpPr>
        <p:spPr>
          <a:xfrm>
            <a:off x="2223600" y="3391527"/>
            <a:ext cx="4696800" cy="61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40" name="Google Shape;440;p23"/>
          <p:cNvSpPr txBox="1">
            <a:spLocks noGrp="1"/>
          </p:cNvSpPr>
          <p:nvPr>
            <p:ph type="subTitle" idx="5"/>
          </p:nvPr>
        </p:nvSpPr>
        <p:spPr>
          <a:xfrm>
            <a:off x="2223600" y="4008922"/>
            <a:ext cx="4696800" cy="33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41" name="Google Shape;441;p23"/>
          <p:cNvSpPr/>
          <p:nvPr/>
        </p:nvSpPr>
        <p:spPr>
          <a:xfrm>
            <a:off x="7228434" y="-1052028"/>
            <a:ext cx="2778625" cy="4296700"/>
          </a:xfrm>
          <a:custGeom>
            <a:avLst/>
            <a:gdLst/>
            <a:ahLst/>
            <a:cxnLst/>
            <a:rect l="l" t="t" r="r" b="b"/>
            <a:pathLst>
              <a:path w="111145" h="171868" extrusionOk="0">
                <a:moveTo>
                  <a:pt x="67841" y="14335"/>
                </a:moveTo>
                <a:cubicBezTo>
                  <a:pt x="55529" y="8554"/>
                  <a:pt x="40417" y="6274"/>
                  <a:pt x="30006" y="4245"/>
                </a:cubicBezTo>
                <a:cubicBezTo>
                  <a:pt x="19595" y="2216"/>
                  <a:pt x="10116" y="-2884"/>
                  <a:pt x="5376" y="2160"/>
                </a:cubicBezTo>
                <a:cubicBezTo>
                  <a:pt x="636" y="7204"/>
                  <a:pt x="2138" y="24920"/>
                  <a:pt x="1566" y="34508"/>
                </a:cubicBezTo>
                <a:cubicBezTo>
                  <a:pt x="995" y="44097"/>
                  <a:pt x="-1863" y="49602"/>
                  <a:pt x="1947" y="59691"/>
                </a:cubicBezTo>
                <a:cubicBezTo>
                  <a:pt x="5757" y="69780"/>
                  <a:pt x="19156" y="83864"/>
                  <a:pt x="24426" y="95040"/>
                </a:cubicBezTo>
                <a:cubicBezTo>
                  <a:pt x="29697" y="106216"/>
                  <a:pt x="27093" y="117272"/>
                  <a:pt x="33570" y="126747"/>
                </a:cubicBezTo>
                <a:cubicBezTo>
                  <a:pt x="40047" y="136223"/>
                  <a:pt x="54271" y="144527"/>
                  <a:pt x="63288" y="151893"/>
                </a:cubicBezTo>
                <a:cubicBezTo>
                  <a:pt x="72305" y="159259"/>
                  <a:pt x="82097" y="175963"/>
                  <a:pt x="87672" y="170943"/>
                </a:cubicBezTo>
                <a:cubicBezTo>
                  <a:pt x="93247" y="165923"/>
                  <a:pt x="92898" y="139450"/>
                  <a:pt x="96736" y="121775"/>
                </a:cubicBezTo>
                <a:cubicBezTo>
                  <a:pt x="100575" y="104100"/>
                  <a:pt x="109513" y="78700"/>
                  <a:pt x="110703" y="64893"/>
                </a:cubicBezTo>
                <a:cubicBezTo>
                  <a:pt x="111893" y="51086"/>
                  <a:pt x="111021" y="47357"/>
                  <a:pt x="103877" y="38931"/>
                </a:cubicBezTo>
                <a:cubicBezTo>
                  <a:pt x="96733" y="30505"/>
                  <a:pt x="80153" y="20116"/>
                  <a:pt x="67841" y="14335"/>
                </a:cubicBezTo>
                <a:close/>
              </a:path>
            </a:pathLst>
          </a:custGeom>
          <a:gradFill>
            <a:gsLst>
              <a:gs pos="0">
                <a:srgbClr val="4A77AB"/>
              </a:gs>
              <a:gs pos="100000">
                <a:srgbClr val="27384C"/>
              </a:gs>
            </a:gsLst>
            <a:path path="circle">
              <a:fillToRect l="50000" t="50000" r="50000" b="50000"/>
            </a:path>
            <a:tileRect/>
          </a:gradFill>
          <a:ln>
            <a:noFill/>
          </a:ln>
          <a:effectLst>
            <a:outerShdw blurRad="142875" dist="19050" dir="2280000" algn="bl" rotWithShape="0">
              <a:schemeClr val="accent4">
                <a:alpha val="54000"/>
              </a:schemeClr>
            </a:outerShdw>
          </a:effectLst>
        </p:spPr>
      </p:sp>
      <p:grpSp>
        <p:nvGrpSpPr>
          <p:cNvPr id="442" name="Google Shape;442;p23"/>
          <p:cNvGrpSpPr/>
          <p:nvPr/>
        </p:nvGrpSpPr>
        <p:grpSpPr>
          <a:xfrm>
            <a:off x="1897901" y="4780618"/>
            <a:ext cx="175796" cy="183402"/>
            <a:chOff x="1065600" y="3754050"/>
            <a:chExt cx="139200" cy="145200"/>
          </a:xfrm>
        </p:grpSpPr>
        <p:cxnSp>
          <p:nvCxnSpPr>
            <p:cNvPr id="443" name="Google Shape;443;p23"/>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444" name="Google Shape;444;p23"/>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grpSp>
        <p:nvGrpSpPr>
          <p:cNvPr id="445" name="Google Shape;445;p23"/>
          <p:cNvGrpSpPr/>
          <p:nvPr/>
        </p:nvGrpSpPr>
        <p:grpSpPr>
          <a:xfrm>
            <a:off x="5430526" y="233768"/>
            <a:ext cx="175796" cy="183402"/>
            <a:chOff x="1065600" y="3754050"/>
            <a:chExt cx="139200" cy="145200"/>
          </a:xfrm>
        </p:grpSpPr>
        <p:cxnSp>
          <p:nvCxnSpPr>
            <p:cNvPr id="446" name="Google Shape;446;p23"/>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447" name="Google Shape;447;p23"/>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448" name="Google Shape;448;p23"/>
          <p:cNvGrpSpPr/>
          <p:nvPr/>
        </p:nvGrpSpPr>
        <p:grpSpPr>
          <a:xfrm>
            <a:off x="325126" y="356093"/>
            <a:ext cx="175796" cy="183402"/>
            <a:chOff x="1065600" y="3754050"/>
            <a:chExt cx="139200" cy="145200"/>
          </a:xfrm>
        </p:grpSpPr>
        <p:cxnSp>
          <p:nvCxnSpPr>
            <p:cNvPr id="449" name="Google Shape;449;p23"/>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450" name="Google Shape;450;p23"/>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grpSp>
        <p:nvGrpSpPr>
          <p:cNvPr id="451" name="Google Shape;451;p23"/>
          <p:cNvGrpSpPr/>
          <p:nvPr/>
        </p:nvGrpSpPr>
        <p:grpSpPr>
          <a:xfrm>
            <a:off x="8430776" y="539493"/>
            <a:ext cx="175796" cy="183402"/>
            <a:chOff x="1065600" y="3754050"/>
            <a:chExt cx="139200" cy="145200"/>
          </a:xfrm>
        </p:grpSpPr>
        <p:cxnSp>
          <p:nvCxnSpPr>
            <p:cNvPr id="452" name="Google Shape;452;p23"/>
            <p:cNvCxnSpPr/>
            <p:nvPr/>
          </p:nvCxnSpPr>
          <p:spPr>
            <a:xfrm>
              <a:off x="1132325" y="3754050"/>
              <a:ext cx="0" cy="145200"/>
            </a:xfrm>
            <a:prstGeom prst="straightConnector1">
              <a:avLst/>
            </a:prstGeom>
            <a:noFill/>
            <a:ln w="76200" cap="flat" cmpd="sng">
              <a:solidFill>
                <a:schemeClr val="accent6"/>
              </a:solidFill>
              <a:prstDash val="solid"/>
              <a:round/>
              <a:headEnd type="none" w="med" len="med"/>
              <a:tailEnd type="none" w="med" len="med"/>
            </a:ln>
          </p:spPr>
        </p:cxnSp>
        <p:cxnSp>
          <p:nvCxnSpPr>
            <p:cNvPr id="453" name="Google Shape;453;p23"/>
            <p:cNvCxnSpPr/>
            <p:nvPr/>
          </p:nvCxnSpPr>
          <p:spPr>
            <a:xfrm>
              <a:off x="1065600" y="3825475"/>
              <a:ext cx="139200" cy="0"/>
            </a:xfrm>
            <a:prstGeom prst="straightConnector1">
              <a:avLst/>
            </a:prstGeom>
            <a:noFill/>
            <a:ln w="76200" cap="flat" cmpd="sng">
              <a:solidFill>
                <a:schemeClr val="accent6"/>
              </a:solidFill>
              <a:prstDash val="solid"/>
              <a:round/>
              <a:headEnd type="none" w="med" len="med"/>
              <a:tailEnd type="none" w="med" len="med"/>
            </a:ln>
          </p:spPr>
        </p:cxnSp>
      </p:grpSp>
      <p:pic>
        <p:nvPicPr>
          <p:cNvPr id="454" name="Google Shape;454;p23"/>
          <p:cNvPicPr preferRelativeResize="0"/>
          <p:nvPr/>
        </p:nvPicPr>
        <p:blipFill>
          <a:blip r:embed="rId3">
            <a:alphaModFix/>
          </a:blip>
          <a:stretch>
            <a:fillRect/>
          </a:stretch>
        </p:blipFill>
        <p:spPr>
          <a:xfrm>
            <a:off x="310554" y="4008913"/>
            <a:ext cx="805351" cy="756200"/>
          </a:xfrm>
          <a:prstGeom prst="rect">
            <a:avLst/>
          </a:prstGeom>
          <a:noFill/>
          <a:ln>
            <a:noFill/>
          </a:ln>
          <a:effectLst>
            <a:outerShdw blurRad="157163" dist="85725" dir="5400000" algn="bl" rotWithShape="0">
              <a:schemeClr val="accent4">
                <a:alpha val="45000"/>
              </a:schemeClr>
            </a:outerShdw>
          </a:effectLst>
        </p:spPr>
      </p:pic>
      <p:grpSp>
        <p:nvGrpSpPr>
          <p:cNvPr id="455" name="Google Shape;455;p23"/>
          <p:cNvGrpSpPr/>
          <p:nvPr/>
        </p:nvGrpSpPr>
        <p:grpSpPr>
          <a:xfrm>
            <a:off x="6083851" y="4603993"/>
            <a:ext cx="175796" cy="183402"/>
            <a:chOff x="1065600" y="3754050"/>
            <a:chExt cx="139200" cy="145200"/>
          </a:xfrm>
        </p:grpSpPr>
        <p:cxnSp>
          <p:nvCxnSpPr>
            <p:cNvPr id="456" name="Google Shape;456;p23"/>
            <p:cNvCxnSpPr/>
            <p:nvPr/>
          </p:nvCxnSpPr>
          <p:spPr>
            <a:xfrm>
              <a:off x="1132325" y="3754050"/>
              <a:ext cx="0" cy="145200"/>
            </a:xfrm>
            <a:prstGeom prst="straightConnector1">
              <a:avLst/>
            </a:prstGeom>
            <a:noFill/>
            <a:ln w="76200" cap="flat" cmpd="sng">
              <a:solidFill>
                <a:schemeClr val="accent5"/>
              </a:solidFill>
              <a:prstDash val="solid"/>
              <a:round/>
              <a:headEnd type="none" w="med" len="med"/>
              <a:tailEnd type="none" w="med" len="med"/>
            </a:ln>
          </p:spPr>
        </p:cxnSp>
        <p:cxnSp>
          <p:nvCxnSpPr>
            <p:cNvPr id="457" name="Google Shape;457;p23"/>
            <p:cNvCxnSpPr/>
            <p:nvPr/>
          </p:nvCxnSpPr>
          <p:spPr>
            <a:xfrm>
              <a:off x="1065600" y="3825475"/>
              <a:ext cx="139200" cy="0"/>
            </a:xfrm>
            <a:prstGeom prst="straightConnector1">
              <a:avLst/>
            </a:prstGeom>
            <a:noFill/>
            <a:ln w="76200" cap="flat" cmpd="sng">
              <a:solidFill>
                <a:schemeClr val="accent5"/>
              </a:solidFill>
              <a:prstDash val="solid"/>
              <a:round/>
              <a:headEnd type="none" w="med" len="med"/>
              <a:tailEnd type="none" w="med" len="med"/>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1">
  <p:cSld name="CUSTOM_8_1">
    <p:bg>
      <p:bgPr>
        <a:blipFill>
          <a:blip r:embed="rId2">
            <a:alphaModFix/>
          </a:blip>
          <a:stretch>
            <a:fillRect/>
          </a:stretch>
        </a:blipFill>
        <a:effectLst/>
      </p:bgPr>
    </p:bg>
    <p:spTree>
      <p:nvGrpSpPr>
        <p:cNvPr id="1" name="Shape 458"/>
        <p:cNvGrpSpPr/>
        <p:nvPr/>
      </p:nvGrpSpPr>
      <p:grpSpPr>
        <a:xfrm>
          <a:off x="0" y="0"/>
          <a:ext cx="0" cy="0"/>
          <a:chOff x="0" y="0"/>
          <a:chExt cx="0" cy="0"/>
        </a:xfrm>
      </p:grpSpPr>
      <p:sp>
        <p:nvSpPr>
          <p:cNvPr id="459" name="Google Shape;459;p24"/>
          <p:cNvSpPr txBox="1">
            <a:spLocks noGrp="1"/>
          </p:cNvSpPr>
          <p:nvPr>
            <p:ph type="title" hasCustomPrompt="1"/>
          </p:nvPr>
        </p:nvSpPr>
        <p:spPr>
          <a:xfrm>
            <a:off x="1238975" y="1608494"/>
            <a:ext cx="1533300" cy="40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6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60" name="Google Shape;460;p24"/>
          <p:cNvSpPr txBox="1">
            <a:spLocks noGrp="1"/>
          </p:cNvSpPr>
          <p:nvPr>
            <p:ph type="subTitle" idx="1"/>
          </p:nvPr>
        </p:nvSpPr>
        <p:spPr>
          <a:xfrm>
            <a:off x="713225" y="3625988"/>
            <a:ext cx="2584800" cy="70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61" name="Google Shape;461;p24"/>
          <p:cNvSpPr txBox="1">
            <a:spLocks noGrp="1"/>
          </p:cNvSpPr>
          <p:nvPr>
            <p:ph type="title" idx="2" hasCustomPrompt="1"/>
          </p:nvPr>
        </p:nvSpPr>
        <p:spPr>
          <a:xfrm>
            <a:off x="3927159" y="1608494"/>
            <a:ext cx="1289700" cy="40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600">
                <a:solidFill>
                  <a:schemeClr val="accent5"/>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62" name="Google Shape;462;p24"/>
          <p:cNvSpPr txBox="1">
            <a:spLocks noGrp="1"/>
          </p:cNvSpPr>
          <p:nvPr>
            <p:ph type="subTitle" idx="3"/>
          </p:nvPr>
        </p:nvSpPr>
        <p:spPr>
          <a:xfrm>
            <a:off x="3279609" y="3625988"/>
            <a:ext cx="2584800" cy="70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63" name="Google Shape;463;p24"/>
          <p:cNvSpPr txBox="1">
            <a:spLocks noGrp="1"/>
          </p:cNvSpPr>
          <p:nvPr>
            <p:ph type="title" idx="4" hasCustomPrompt="1"/>
          </p:nvPr>
        </p:nvSpPr>
        <p:spPr>
          <a:xfrm>
            <a:off x="6498581" y="1608494"/>
            <a:ext cx="1289700" cy="40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6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64" name="Google Shape;464;p24"/>
          <p:cNvSpPr txBox="1">
            <a:spLocks noGrp="1"/>
          </p:cNvSpPr>
          <p:nvPr>
            <p:ph type="subTitle" idx="5"/>
          </p:nvPr>
        </p:nvSpPr>
        <p:spPr>
          <a:xfrm>
            <a:off x="5851032" y="3625988"/>
            <a:ext cx="2584800" cy="70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65" name="Google Shape;465;p24"/>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6" name="Google Shape;466;p24"/>
          <p:cNvSpPr txBox="1">
            <a:spLocks noGrp="1"/>
          </p:cNvSpPr>
          <p:nvPr>
            <p:ph type="title" idx="7"/>
          </p:nvPr>
        </p:nvSpPr>
        <p:spPr>
          <a:xfrm>
            <a:off x="713225" y="3224969"/>
            <a:ext cx="2584800" cy="40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7" name="Google Shape;467;p24"/>
          <p:cNvSpPr txBox="1">
            <a:spLocks noGrp="1"/>
          </p:cNvSpPr>
          <p:nvPr>
            <p:ph type="title" idx="8"/>
          </p:nvPr>
        </p:nvSpPr>
        <p:spPr>
          <a:xfrm>
            <a:off x="3279609" y="3224969"/>
            <a:ext cx="2584800" cy="40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8" name="Google Shape;468;p24"/>
          <p:cNvSpPr txBox="1">
            <a:spLocks noGrp="1"/>
          </p:cNvSpPr>
          <p:nvPr>
            <p:ph type="title" idx="9"/>
          </p:nvPr>
        </p:nvSpPr>
        <p:spPr>
          <a:xfrm>
            <a:off x="5851032" y="3224969"/>
            <a:ext cx="2584800" cy="40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grpSp>
        <p:nvGrpSpPr>
          <p:cNvPr id="469" name="Google Shape;469;p24"/>
          <p:cNvGrpSpPr/>
          <p:nvPr/>
        </p:nvGrpSpPr>
        <p:grpSpPr>
          <a:xfrm>
            <a:off x="299751" y="4379968"/>
            <a:ext cx="175796" cy="183402"/>
            <a:chOff x="1065600" y="3754050"/>
            <a:chExt cx="139200" cy="145200"/>
          </a:xfrm>
        </p:grpSpPr>
        <p:cxnSp>
          <p:nvCxnSpPr>
            <p:cNvPr id="470" name="Google Shape;470;p24"/>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471" name="Google Shape;471;p24"/>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grpSp>
        <p:nvGrpSpPr>
          <p:cNvPr id="472" name="Google Shape;472;p24"/>
          <p:cNvGrpSpPr/>
          <p:nvPr/>
        </p:nvGrpSpPr>
        <p:grpSpPr>
          <a:xfrm>
            <a:off x="8612289" y="264393"/>
            <a:ext cx="175796" cy="183402"/>
            <a:chOff x="1065600" y="3754050"/>
            <a:chExt cx="139200" cy="145200"/>
          </a:xfrm>
        </p:grpSpPr>
        <p:cxnSp>
          <p:nvCxnSpPr>
            <p:cNvPr id="473" name="Google Shape;473;p24"/>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474" name="Google Shape;474;p24"/>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475" name="Google Shape;475;p24"/>
          <p:cNvGrpSpPr/>
          <p:nvPr/>
        </p:nvGrpSpPr>
        <p:grpSpPr>
          <a:xfrm>
            <a:off x="8730076" y="3321043"/>
            <a:ext cx="175796" cy="183402"/>
            <a:chOff x="1065600" y="3754050"/>
            <a:chExt cx="139200" cy="145200"/>
          </a:xfrm>
        </p:grpSpPr>
        <p:cxnSp>
          <p:nvCxnSpPr>
            <p:cNvPr id="476" name="Google Shape;476;p24"/>
            <p:cNvCxnSpPr/>
            <p:nvPr/>
          </p:nvCxnSpPr>
          <p:spPr>
            <a:xfrm>
              <a:off x="1132325" y="3754050"/>
              <a:ext cx="0" cy="145200"/>
            </a:xfrm>
            <a:prstGeom prst="straightConnector1">
              <a:avLst/>
            </a:prstGeom>
            <a:noFill/>
            <a:ln w="76200" cap="flat" cmpd="sng">
              <a:solidFill>
                <a:schemeClr val="accent2"/>
              </a:solidFill>
              <a:prstDash val="solid"/>
              <a:round/>
              <a:headEnd type="none" w="med" len="med"/>
              <a:tailEnd type="none" w="med" len="med"/>
            </a:ln>
          </p:spPr>
        </p:cxnSp>
        <p:cxnSp>
          <p:nvCxnSpPr>
            <p:cNvPr id="477" name="Google Shape;477;p24"/>
            <p:cNvCxnSpPr/>
            <p:nvPr/>
          </p:nvCxnSpPr>
          <p:spPr>
            <a:xfrm>
              <a:off x="1065600" y="3825475"/>
              <a:ext cx="139200" cy="0"/>
            </a:xfrm>
            <a:prstGeom prst="straightConnector1">
              <a:avLst/>
            </a:prstGeom>
            <a:noFill/>
            <a:ln w="76200" cap="flat" cmpd="sng">
              <a:solidFill>
                <a:schemeClr val="accent2"/>
              </a:solidFill>
              <a:prstDash val="solid"/>
              <a:round/>
              <a:headEnd type="none" w="med" len="med"/>
              <a:tailEnd type="none" w="med" len="med"/>
            </a:ln>
          </p:spPr>
        </p:cxnSp>
      </p:grpSp>
      <p:grpSp>
        <p:nvGrpSpPr>
          <p:cNvPr id="478" name="Google Shape;478;p24"/>
          <p:cNvGrpSpPr/>
          <p:nvPr/>
        </p:nvGrpSpPr>
        <p:grpSpPr>
          <a:xfrm>
            <a:off x="3585426" y="199768"/>
            <a:ext cx="175796" cy="183402"/>
            <a:chOff x="1065600" y="3754050"/>
            <a:chExt cx="139200" cy="145200"/>
          </a:xfrm>
        </p:grpSpPr>
        <p:cxnSp>
          <p:nvCxnSpPr>
            <p:cNvPr id="479" name="Google Shape;479;p24"/>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480" name="Google Shape;480;p24"/>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pic>
        <p:nvPicPr>
          <p:cNvPr id="481" name="Google Shape;481;p24"/>
          <p:cNvPicPr preferRelativeResize="0"/>
          <p:nvPr/>
        </p:nvPicPr>
        <p:blipFill>
          <a:blip r:embed="rId3">
            <a:alphaModFix/>
          </a:blip>
          <a:stretch>
            <a:fillRect/>
          </a:stretch>
        </p:blipFill>
        <p:spPr>
          <a:xfrm>
            <a:off x="0" y="2521550"/>
            <a:ext cx="588325" cy="632626"/>
          </a:xfrm>
          <a:prstGeom prst="rect">
            <a:avLst/>
          </a:prstGeom>
          <a:noFill/>
          <a:ln>
            <a:noFill/>
          </a:ln>
          <a:effectLst>
            <a:outerShdw blurRad="114300" dist="76200" dir="5400000" algn="bl" rotWithShape="0">
              <a:schemeClr val="accent4">
                <a:alpha val="47000"/>
              </a:schemeClr>
            </a:outerShdw>
          </a:effectLst>
        </p:spPr>
      </p:pic>
      <p:pic>
        <p:nvPicPr>
          <p:cNvPr id="482" name="Google Shape;482;p24"/>
          <p:cNvPicPr preferRelativeResize="0"/>
          <p:nvPr/>
        </p:nvPicPr>
        <p:blipFill>
          <a:blip r:embed="rId4">
            <a:alphaModFix/>
          </a:blip>
          <a:stretch>
            <a:fillRect/>
          </a:stretch>
        </p:blipFill>
        <p:spPr>
          <a:xfrm rot="1416130">
            <a:off x="6876982" y="-58019"/>
            <a:ext cx="595186" cy="668761"/>
          </a:xfrm>
          <a:prstGeom prst="rect">
            <a:avLst/>
          </a:prstGeom>
          <a:noFill/>
          <a:ln>
            <a:noFill/>
          </a:ln>
          <a:effectLst>
            <a:outerShdw blurRad="142875" dist="76200" dir="5400000" algn="bl" rotWithShape="0">
              <a:schemeClr val="accent4">
                <a:alpha val="48000"/>
              </a:schemeClr>
            </a:outerShdw>
          </a:effectLst>
        </p:spPr>
      </p:pic>
      <p:pic>
        <p:nvPicPr>
          <p:cNvPr id="483" name="Google Shape;483;p24"/>
          <p:cNvPicPr preferRelativeResize="0"/>
          <p:nvPr/>
        </p:nvPicPr>
        <p:blipFill>
          <a:blip r:embed="rId5">
            <a:alphaModFix/>
          </a:blip>
          <a:stretch>
            <a:fillRect/>
          </a:stretch>
        </p:blipFill>
        <p:spPr>
          <a:xfrm>
            <a:off x="4504573" y="4715100"/>
            <a:ext cx="562725" cy="607550"/>
          </a:xfrm>
          <a:prstGeom prst="rect">
            <a:avLst/>
          </a:prstGeom>
          <a:noFill/>
          <a:ln>
            <a:noFill/>
          </a:ln>
          <a:effectLst>
            <a:outerShdw blurRad="157163" dist="76200" dir="5400000" algn="bl" rotWithShape="0">
              <a:schemeClr val="accent4">
                <a:alpha val="50000"/>
              </a:schemeClr>
            </a:outerShdw>
          </a:effectLst>
        </p:spPr>
      </p:pic>
      <p:sp>
        <p:nvSpPr>
          <p:cNvPr id="484" name="Google Shape;484;p24"/>
          <p:cNvSpPr/>
          <p:nvPr/>
        </p:nvSpPr>
        <p:spPr>
          <a:xfrm>
            <a:off x="8205629" y="4268894"/>
            <a:ext cx="2596025" cy="3174000"/>
          </a:xfrm>
          <a:custGeom>
            <a:avLst/>
            <a:gdLst/>
            <a:ahLst/>
            <a:cxnLst/>
            <a:rect l="l" t="t" r="r" b="b"/>
            <a:pathLst>
              <a:path w="103841" h="126960" extrusionOk="0">
                <a:moveTo>
                  <a:pt x="60534" y="4516"/>
                </a:moveTo>
                <a:cubicBezTo>
                  <a:pt x="50126" y="-283"/>
                  <a:pt x="43352" y="-383"/>
                  <a:pt x="34124" y="313"/>
                </a:cubicBezTo>
                <a:cubicBezTo>
                  <a:pt x="24896" y="1010"/>
                  <a:pt x="10629" y="3615"/>
                  <a:pt x="5168" y="8695"/>
                </a:cubicBezTo>
                <a:cubicBezTo>
                  <a:pt x="-293" y="13775"/>
                  <a:pt x="-1182" y="22411"/>
                  <a:pt x="1358" y="30793"/>
                </a:cubicBezTo>
                <a:cubicBezTo>
                  <a:pt x="3898" y="39175"/>
                  <a:pt x="15455" y="51240"/>
                  <a:pt x="20408" y="58987"/>
                </a:cubicBezTo>
                <a:cubicBezTo>
                  <a:pt x="25361" y="66734"/>
                  <a:pt x="26631" y="70671"/>
                  <a:pt x="31076" y="77275"/>
                </a:cubicBezTo>
                <a:cubicBezTo>
                  <a:pt x="35521" y="83879"/>
                  <a:pt x="41998" y="91753"/>
                  <a:pt x="47078" y="98611"/>
                </a:cubicBezTo>
                <a:cubicBezTo>
                  <a:pt x="52158" y="105469"/>
                  <a:pt x="56095" y="113724"/>
                  <a:pt x="61556" y="118423"/>
                </a:cubicBezTo>
                <a:cubicBezTo>
                  <a:pt x="67017" y="123122"/>
                  <a:pt x="75198" y="127883"/>
                  <a:pt x="79844" y="126805"/>
                </a:cubicBezTo>
                <a:cubicBezTo>
                  <a:pt x="84491" y="125727"/>
                  <a:pt x="85509" y="123911"/>
                  <a:pt x="89435" y="111955"/>
                </a:cubicBezTo>
                <a:cubicBezTo>
                  <a:pt x="93361" y="100000"/>
                  <a:pt x="102210" y="68880"/>
                  <a:pt x="103399" y="55072"/>
                </a:cubicBezTo>
                <a:cubicBezTo>
                  <a:pt x="104588" y="41264"/>
                  <a:pt x="103715" y="37535"/>
                  <a:pt x="96571" y="29109"/>
                </a:cubicBezTo>
                <a:cubicBezTo>
                  <a:pt x="89427" y="20683"/>
                  <a:pt x="70942" y="9315"/>
                  <a:pt x="60534" y="4516"/>
                </a:cubicBezTo>
                <a:close/>
              </a:path>
            </a:pathLst>
          </a:custGeom>
          <a:gradFill>
            <a:gsLst>
              <a:gs pos="0">
                <a:srgbClr val="4A77AB"/>
              </a:gs>
              <a:gs pos="100000">
                <a:srgbClr val="27384C"/>
              </a:gs>
            </a:gsLst>
            <a:path path="circle">
              <a:fillToRect l="50000" t="50000" r="50000" b="50000"/>
            </a:path>
            <a:tileRect/>
          </a:gradFill>
          <a:ln>
            <a:noFill/>
          </a:ln>
          <a:effectLst>
            <a:outerShdw blurRad="342900" algn="bl" rotWithShape="0">
              <a:schemeClr val="accent4">
                <a:alpha val="46000"/>
              </a:schemeClr>
            </a:outerShdw>
          </a:effectLst>
        </p:spPr>
      </p:sp>
      <p:sp>
        <p:nvSpPr>
          <p:cNvPr id="485" name="Google Shape;485;p24"/>
          <p:cNvSpPr/>
          <p:nvPr/>
        </p:nvSpPr>
        <p:spPr>
          <a:xfrm rot="-3238206">
            <a:off x="-1844611" y="-1612079"/>
            <a:ext cx="2372695" cy="3181960"/>
          </a:xfrm>
          <a:custGeom>
            <a:avLst/>
            <a:gdLst/>
            <a:ahLst/>
            <a:cxnLst/>
            <a:rect l="l" t="t" r="r" b="b"/>
            <a:pathLst>
              <a:path w="94909" h="127280" extrusionOk="0">
                <a:moveTo>
                  <a:pt x="92191" y="39481"/>
                </a:moveTo>
                <a:cubicBezTo>
                  <a:pt x="89624" y="26124"/>
                  <a:pt x="83366" y="8973"/>
                  <a:pt x="78096" y="2948"/>
                </a:cubicBezTo>
                <a:cubicBezTo>
                  <a:pt x="72826" y="-3077"/>
                  <a:pt x="65777" y="1742"/>
                  <a:pt x="60570" y="3329"/>
                </a:cubicBezTo>
                <a:cubicBezTo>
                  <a:pt x="55363" y="4917"/>
                  <a:pt x="50125" y="8409"/>
                  <a:pt x="46854" y="12473"/>
                </a:cubicBezTo>
                <a:cubicBezTo>
                  <a:pt x="43583" y="16537"/>
                  <a:pt x="43841" y="21512"/>
                  <a:pt x="40942" y="27714"/>
                </a:cubicBezTo>
                <a:cubicBezTo>
                  <a:pt x="38043" y="33917"/>
                  <a:pt x="33568" y="42415"/>
                  <a:pt x="29462" y="49688"/>
                </a:cubicBezTo>
                <a:cubicBezTo>
                  <a:pt x="25356" y="56962"/>
                  <a:pt x="19619" y="63324"/>
                  <a:pt x="16305" y="71355"/>
                </a:cubicBezTo>
                <a:cubicBezTo>
                  <a:pt x="12992" y="79386"/>
                  <a:pt x="12244" y="89498"/>
                  <a:pt x="9581" y="97874"/>
                </a:cubicBezTo>
                <a:cubicBezTo>
                  <a:pt x="6918" y="106250"/>
                  <a:pt x="-1791" y="116915"/>
                  <a:pt x="329" y="121610"/>
                </a:cubicBezTo>
                <a:cubicBezTo>
                  <a:pt x="2449" y="126305"/>
                  <a:pt x="9601" y="129001"/>
                  <a:pt x="22299" y="126046"/>
                </a:cubicBezTo>
                <a:cubicBezTo>
                  <a:pt x="34997" y="123092"/>
                  <a:pt x="64650" y="111042"/>
                  <a:pt x="76516" y="103883"/>
                </a:cubicBezTo>
                <a:cubicBezTo>
                  <a:pt x="88382" y="96724"/>
                  <a:pt x="90885" y="93825"/>
                  <a:pt x="93497" y="83091"/>
                </a:cubicBezTo>
                <a:cubicBezTo>
                  <a:pt x="96110" y="72357"/>
                  <a:pt x="94758" y="52838"/>
                  <a:pt x="92191" y="39481"/>
                </a:cubicBezTo>
                <a:close/>
              </a:path>
            </a:pathLst>
          </a:custGeom>
          <a:gradFill>
            <a:gsLst>
              <a:gs pos="0">
                <a:srgbClr val="4A77AB"/>
              </a:gs>
              <a:gs pos="100000">
                <a:srgbClr val="27384C"/>
              </a:gs>
            </a:gsLst>
            <a:path path="circle">
              <a:fillToRect l="50000" t="50000" r="50000" b="50000"/>
            </a:path>
            <a:tileRect/>
          </a:gradFill>
          <a:ln>
            <a:noFill/>
          </a:ln>
          <a:effectLst>
            <a:outerShdw blurRad="142875" dist="19050" dir="2280000" algn="bl" rotWithShape="0">
              <a:schemeClr val="accent4">
                <a:alpha val="54000"/>
              </a:schemeClr>
            </a:outerShdw>
          </a:effectLst>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486"/>
        <p:cNvGrpSpPr/>
        <p:nvPr/>
      </p:nvGrpSpPr>
      <p:grpSpPr>
        <a:xfrm>
          <a:off x="0" y="0"/>
          <a:ext cx="0" cy="0"/>
          <a:chOff x="0" y="0"/>
          <a:chExt cx="0" cy="0"/>
        </a:xfrm>
      </p:grpSpPr>
      <p:sp>
        <p:nvSpPr>
          <p:cNvPr id="487" name="Google Shape;487;p25"/>
          <p:cNvSpPr txBox="1">
            <a:spLocks noGrp="1"/>
          </p:cNvSpPr>
          <p:nvPr>
            <p:ph type="title"/>
          </p:nvPr>
        </p:nvSpPr>
        <p:spPr>
          <a:xfrm>
            <a:off x="1205950" y="2780650"/>
            <a:ext cx="6738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8" name="Google Shape;488;p25"/>
          <p:cNvSpPr txBox="1">
            <a:spLocks noGrp="1"/>
          </p:cNvSpPr>
          <p:nvPr>
            <p:ph type="title" idx="2" hasCustomPrompt="1"/>
          </p:nvPr>
        </p:nvSpPr>
        <p:spPr>
          <a:xfrm>
            <a:off x="3341250" y="854129"/>
            <a:ext cx="2461500" cy="10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89" name="Google Shape;489;p25"/>
          <p:cNvSpPr txBox="1">
            <a:spLocks noGrp="1"/>
          </p:cNvSpPr>
          <p:nvPr>
            <p:ph type="subTitle" idx="1"/>
          </p:nvPr>
        </p:nvSpPr>
        <p:spPr>
          <a:xfrm>
            <a:off x="1948800" y="3543608"/>
            <a:ext cx="5253300" cy="42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90" name="Google Shape;490;p25"/>
          <p:cNvGrpSpPr/>
          <p:nvPr/>
        </p:nvGrpSpPr>
        <p:grpSpPr>
          <a:xfrm>
            <a:off x="2802776" y="4903168"/>
            <a:ext cx="175796" cy="183402"/>
            <a:chOff x="1065600" y="3754050"/>
            <a:chExt cx="139200" cy="145200"/>
          </a:xfrm>
        </p:grpSpPr>
        <p:cxnSp>
          <p:nvCxnSpPr>
            <p:cNvPr id="491" name="Google Shape;491;p25"/>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492" name="Google Shape;492;p25"/>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grpSp>
        <p:nvGrpSpPr>
          <p:cNvPr id="493" name="Google Shape;493;p25"/>
          <p:cNvGrpSpPr/>
          <p:nvPr/>
        </p:nvGrpSpPr>
        <p:grpSpPr>
          <a:xfrm>
            <a:off x="220351" y="2731068"/>
            <a:ext cx="175796" cy="183402"/>
            <a:chOff x="1065600" y="3754050"/>
            <a:chExt cx="139200" cy="145200"/>
          </a:xfrm>
        </p:grpSpPr>
        <p:cxnSp>
          <p:nvCxnSpPr>
            <p:cNvPr id="494" name="Google Shape;494;p25"/>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495" name="Google Shape;495;p25"/>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496" name="Google Shape;496;p25"/>
          <p:cNvGrpSpPr/>
          <p:nvPr/>
        </p:nvGrpSpPr>
        <p:grpSpPr>
          <a:xfrm>
            <a:off x="7191214" y="4719768"/>
            <a:ext cx="175796" cy="183402"/>
            <a:chOff x="1065600" y="3754050"/>
            <a:chExt cx="139200" cy="145200"/>
          </a:xfrm>
        </p:grpSpPr>
        <p:cxnSp>
          <p:nvCxnSpPr>
            <p:cNvPr id="497" name="Google Shape;497;p25"/>
            <p:cNvCxnSpPr/>
            <p:nvPr/>
          </p:nvCxnSpPr>
          <p:spPr>
            <a:xfrm>
              <a:off x="1132325" y="3754050"/>
              <a:ext cx="0" cy="145200"/>
            </a:xfrm>
            <a:prstGeom prst="straightConnector1">
              <a:avLst/>
            </a:prstGeom>
            <a:noFill/>
            <a:ln w="76200" cap="flat" cmpd="sng">
              <a:solidFill>
                <a:schemeClr val="accent2"/>
              </a:solidFill>
              <a:prstDash val="solid"/>
              <a:round/>
              <a:headEnd type="none" w="med" len="med"/>
              <a:tailEnd type="none" w="med" len="med"/>
            </a:ln>
          </p:spPr>
        </p:cxnSp>
        <p:cxnSp>
          <p:nvCxnSpPr>
            <p:cNvPr id="498" name="Google Shape;498;p25"/>
            <p:cNvCxnSpPr/>
            <p:nvPr/>
          </p:nvCxnSpPr>
          <p:spPr>
            <a:xfrm>
              <a:off x="1065600" y="3825475"/>
              <a:ext cx="139200" cy="0"/>
            </a:xfrm>
            <a:prstGeom prst="straightConnector1">
              <a:avLst/>
            </a:prstGeom>
            <a:noFill/>
            <a:ln w="76200" cap="flat" cmpd="sng">
              <a:solidFill>
                <a:schemeClr val="accent2"/>
              </a:solidFill>
              <a:prstDash val="solid"/>
              <a:round/>
              <a:headEnd type="none" w="med" len="med"/>
              <a:tailEnd type="none" w="med" len="med"/>
            </a:ln>
          </p:spPr>
        </p:cxnSp>
      </p:grpSp>
      <p:grpSp>
        <p:nvGrpSpPr>
          <p:cNvPr id="499" name="Google Shape;499;p25"/>
          <p:cNvGrpSpPr/>
          <p:nvPr/>
        </p:nvGrpSpPr>
        <p:grpSpPr>
          <a:xfrm>
            <a:off x="1868176" y="270618"/>
            <a:ext cx="175796" cy="183402"/>
            <a:chOff x="1065600" y="3754050"/>
            <a:chExt cx="139200" cy="145200"/>
          </a:xfrm>
        </p:grpSpPr>
        <p:cxnSp>
          <p:nvCxnSpPr>
            <p:cNvPr id="500" name="Google Shape;500;p25"/>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501" name="Google Shape;501;p25"/>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grpSp>
        <p:nvGrpSpPr>
          <p:cNvPr id="502" name="Google Shape;502;p25"/>
          <p:cNvGrpSpPr/>
          <p:nvPr/>
        </p:nvGrpSpPr>
        <p:grpSpPr>
          <a:xfrm>
            <a:off x="8553226" y="3775318"/>
            <a:ext cx="175796" cy="183402"/>
            <a:chOff x="1065600" y="3754050"/>
            <a:chExt cx="139200" cy="145200"/>
          </a:xfrm>
        </p:grpSpPr>
        <p:cxnSp>
          <p:nvCxnSpPr>
            <p:cNvPr id="503" name="Google Shape;503;p25"/>
            <p:cNvCxnSpPr/>
            <p:nvPr/>
          </p:nvCxnSpPr>
          <p:spPr>
            <a:xfrm>
              <a:off x="1132325" y="3754050"/>
              <a:ext cx="0" cy="145200"/>
            </a:xfrm>
            <a:prstGeom prst="straightConnector1">
              <a:avLst/>
            </a:prstGeom>
            <a:noFill/>
            <a:ln w="76200" cap="flat" cmpd="sng">
              <a:solidFill>
                <a:schemeClr val="accent5"/>
              </a:solidFill>
              <a:prstDash val="solid"/>
              <a:round/>
              <a:headEnd type="none" w="med" len="med"/>
              <a:tailEnd type="none" w="med" len="med"/>
            </a:ln>
          </p:spPr>
        </p:cxnSp>
        <p:cxnSp>
          <p:nvCxnSpPr>
            <p:cNvPr id="504" name="Google Shape;504;p25"/>
            <p:cNvCxnSpPr/>
            <p:nvPr/>
          </p:nvCxnSpPr>
          <p:spPr>
            <a:xfrm>
              <a:off x="1065600" y="3825475"/>
              <a:ext cx="139200" cy="0"/>
            </a:xfrm>
            <a:prstGeom prst="straightConnector1">
              <a:avLst/>
            </a:prstGeom>
            <a:noFill/>
            <a:ln w="76200" cap="flat" cmpd="sng">
              <a:solidFill>
                <a:schemeClr val="accent5"/>
              </a:solidFill>
              <a:prstDash val="solid"/>
              <a:round/>
              <a:headEnd type="none" w="med" len="med"/>
              <a:tailEnd type="none" w="med" len="med"/>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TITLE_ONLY_1">
    <p:bg>
      <p:bgPr>
        <a:blipFill>
          <a:blip r:embed="rId2">
            <a:alphaModFix/>
          </a:blip>
          <a:stretch>
            <a:fillRect/>
          </a:stretch>
        </a:blipFill>
        <a:effectLst/>
      </p:bgPr>
    </p:bg>
    <p:spTree>
      <p:nvGrpSpPr>
        <p:cNvPr id="1" name="Shape 505"/>
        <p:cNvGrpSpPr/>
        <p:nvPr/>
      </p:nvGrpSpPr>
      <p:grpSpPr>
        <a:xfrm>
          <a:off x="0" y="0"/>
          <a:ext cx="0" cy="0"/>
          <a:chOff x="0" y="0"/>
          <a:chExt cx="0" cy="0"/>
        </a:xfrm>
      </p:grpSpPr>
      <p:sp>
        <p:nvSpPr>
          <p:cNvPr id="506" name="Google Shape;506;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07" name="Google Shape;507;p26"/>
          <p:cNvPicPr preferRelativeResize="0"/>
          <p:nvPr/>
        </p:nvPicPr>
        <p:blipFill>
          <a:blip r:embed="rId3">
            <a:alphaModFix/>
          </a:blip>
          <a:stretch>
            <a:fillRect/>
          </a:stretch>
        </p:blipFill>
        <p:spPr>
          <a:xfrm rot="-920091">
            <a:off x="1910038" y="4621772"/>
            <a:ext cx="608622" cy="577582"/>
          </a:xfrm>
          <a:prstGeom prst="rect">
            <a:avLst/>
          </a:prstGeom>
          <a:noFill/>
          <a:ln>
            <a:noFill/>
          </a:ln>
          <a:effectLst>
            <a:outerShdw blurRad="114300" dist="66675" dir="5400000" algn="bl" rotWithShape="0">
              <a:schemeClr val="accent4">
                <a:alpha val="50000"/>
              </a:schemeClr>
            </a:outerShdw>
          </a:effectLst>
        </p:spPr>
      </p:pic>
      <p:pic>
        <p:nvPicPr>
          <p:cNvPr id="508" name="Google Shape;508;p26"/>
          <p:cNvPicPr preferRelativeResize="0"/>
          <p:nvPr/>
        </p:nvPicPr>
        <p:blipFill>
          <a:blip r:embed="rId4">
            <a:alphaModFix/>
          </a:blip>
          <a:stretch>
            <a:fillRect/>
          </a:stretch>
        </p:blipFill>
        <p:spPr>
          <a:xfrm>
            <a:off x="8573126" y="2663450"/>
            <a:ext cx="598500" cy="643550"/>
          </a:xfrm>
          <a:prstGeom prst="rect">
            <a:avLst/>
          </a:prstGeom>
          <a:noFill/>
          <a:ln>
            <a:noFill/>
          </a:ln>
          <a:effectLst>
            <a:outerShdw blurRad="114300" dist="76200" dir="5400000" algn="bl" rotWithShape="0">
              <a:schemeClr val="accent4">
                <a:alpha val="47000"/>
              </a:schemeClr>
            </a:outerShdw>
          </a:effectLst>
        </p:spPr>
      </p:pic>
      <p:pic>
        <p:nvPicPr>
          <p:cNvPr id="509" name="Google Shape;509;p26"/>
          <p:cNvPicPr preferRelativeResize="0"/>
          <p:nvPr/>
        </p:nvPicPr>
        <p:blipFill>
          <a:blip r:embed="rId5">
            <a:alphaModFix/>
          </a:blip>
          <a:stretch>
            <a:fillRect/>
          </a:stretch>
        </p:blipFill>
        <p:spPr>
          <a:xfrm>
            <a:off x="83862" y="1484800"/>
            <a:ext cx="561974" cy="631450"/>
          </a:xfrm>
          <a:prstGeom prst="rect">
            <a:avLst/>
          </a:prstGeom>
          <a:noFill/>
          <a:ln>
            <a:noFill/>
          </a:ln>
          <a:effectLst>
            <a:outerShdw blurRad="142875" dist="76200" dir="5400000" algn="bl" rotWithShape="0">
              <a:schemeClr val="accent4">
                <a:alpha val="48000"/>
              </a:schemeClr>
            </a:outerShdw>
          </a:effectLst>
        </p:spPr>
      </p:pic>
      <p:pic>
        <p:nvPicPr>
          <p:cNvPr id="510" name="Google Shape;510;p26"/>
          <p:cNvPicPr preferRelativeResize="0"/>
          <p:nvPr/>
        </p:nvPicPr>
        <p:blipFill>
          <a:blip r:embed="rId6">
            <a:alphaModFix/>
          </a:blip>
          <a:stretch>
            <a:fillRect/>
          </a:stretch>
        </p:blipFill>
        <p:spPr>
          <a:xfrm>
            <a:off x="7012826" y="-221325"/>
            <a:ext cx="768250" cy="876750"/>
          </a:xfrm>
          <a:prstGeom prst="rect">
            <a:avLst/>
          </a:prstGeom>
          <a:noFill/>
          <a:ln>
            <a:noFill/>
          </a:ln>
          <a:effectLst>
            <a:outerShdw blurRad="114300" dist="57150" dir="5640000" algn="bl" rotWithShape="0">
              <a:schemeClr val="accent4">
                <a:alpha val="47000"/>
              </a:schemeClr>
            </a:outerShdw>
          </a:effectLst>
        </p:spPr>
      </p:pic>
      <p:grpSp>
        <p:nvGrpSpPr>
          <p:cNvPr id="511" name="Google Shape;511;p26"/>
          <p:cNvGrpSpPr/>
          <p:nvPr/>
        </p:nvGrpSpPr>
        <p:grpSpPr>
          <a:xfrm>
            <a:off x="5660276" y="4750768"/>
            <a:ext cx="175796" cy="183402"/>
            <a:chOff x="1065600" y="3754050"/>
            <a:chExt cx="139200" cy="145200"/>
          </a:xfrm>
        </p:grpSpPr>
        <p:cxnSp>
          <p:nvCxnSpPr>
            <p:cNvPr id="512" name="Google Shape;512;p26"/>
            <p:cNvCxnSpPr/>
            <p:nvPr/>
          </p:nvCxnSpPr>
          <p:spPr>
            <a:xfrm>
              <a:off x="1132325" y="3754050"/>
              <a:ext cx="0" cy="145200"/>
            </a:xfrm>
            <a:prstGeom prst="straightConnector1">
              <a:avLst/>
            </a:prstGeom>
            <a:noFill/>
            <a:ln w="76200" cap="flat" cmpd="sng">
              <a:solidFill>
                <a:schemeClr val="accent5"/>
              </a:solidFill>
              <a:prstDash val="solid"/>
              <a:round/>
              <a:headEnd type="none" w="med" len="med"/>
              <a:tailEnd type="none" w="med" len="med"/>
            </a:ln>
          </p:spPr>
        </p:cxnSp>
        <p:cxnSp>
          <p:nvCxnSpPr>
            <p:cNvPr id="513" name="Google Shape;513;p26"/>
            <p:cNvCxnSpPr/>
            <p:nvPr/>
          </p:nvCxnSpPr>
          <p:spPr>
            <a:xfrm>
              <a:off x="1065600" y="3825475"/>
              <a:ext cx="139200" cy="0"/>
            </a:xfrm>
            <a:prstGeom prst="straightConnector1">
              <a:avLst/>
            </a:prstGeom>
            <a:noFill/>
            <a:ln w="76200" cap="flat" cmpd="sng">
              <a:solidFill>
                <a:schemeClr val="accent5"/>
              </a:solidFill>
              <a:prstDash val="solid"/>
              <a:round/>
              <a:headEnd type="none" w="med" len="med"/>
              <a:tailEnd type="none" w="med" len="med"/>
            </a:ln>
          </p:spPr>
        </p:cxnSp>
      </p:grpSp>
      <p:grpSp>
        <p:nvGrpSpPr>
          <p:cNvPr id="514" name="Google Shape;514;p26"/>
          <p:cNvGrpSpPr/>
          <p:nvPr/>
        </p:nvGrpSpPr>
        <p:grpSpPr>
          <a:xfrm>
            <a:off x="8679701" y="727543"/>
            <a:ext cx="175796" cy="183402"/>
            <a:chOff x="1065600" y="3754050"/>
            <a:chExt cx="139200" cy="145200"/>
          </a:xfrm>
        </p:grpSpPr>
        <p:cxnSp>
          <p:nvCxnSpPr>
            <p:cNvPr id="515" name="Google Shape;515;p26"/>
            <p:cNvCxnSpPr/>
            <p:nvPr/>
          </p:nvCxnSpPr>
          <p:spPr>
            <a:xfrm>
              <a:off x="1132325" y="3754050"/>
              <a:ext cx="0" cy="145200"/>
            </a:xfrm>
            <a:prstGeom prst="straightConnector1">
              <a:avLst/>
            </a:prstGeom>
            <a:noFill/>
            <a:ln w="76200" cap="flat" cmpd="sng">
              <a:solidFill>
                <a:schemeClr val="accent3"/>
              </a:solidFill>
              <a:prstDash val="solid"/>
              <a:round/>
              <a:headEnd type="none" w="med" len="med"/>
              <a:tailEnd type="none" w="med" len="med"/>
            </a:ln>
          </p:spPr>
        </p:cxnSp>
        <p:cxnSp>
          <p:nvCxnSpPr>
            <p:cNvPr id="516" name="Google Shape;516;p26"/>
            <p:cNvCxnSpPr/>
            <p:nvPr/>
          </p:nvCxnSpPr>
          <p:spPr>
            <a:xfrm>
              <a:off x="1065600" y="3825475"/>
              <a:ext cx="139200" cy="0"/>
            </a:xfrm>
            <a:prstGeom prst="straightConnector1">
              <a:avLst/>
            </a:prstGeom>
            <a:noFill/>
            <a:ln w="76200" cap="flat" cmpd="sng">
              <a:solidFill>
                <a:schemeClr val="accent3"/>
              </a:solidFill>
              <a:prstDash val="solid"/>
              <a:round/>
              <a:headEnd type="none" w="med" len="med"/>
              <a:tailEnd type="none" w="med" len="med"/>
            </a:ln>
          </p:spPr>
        </p:cxnSp>
      </p:grpSp>
      <p:grpSp>
        <p:nvGrpSpPr>
          <p:cNvPr id="517" name="Google Shape;517;p26"/>
          <p:cNvGrpSpPr/>
          <p:nvPr/>
        </p:nvGrpSpPr>
        <p:grpSpPr>
          <a:xfrm>
            <a:off x="211976" y="4289793"/>
            <a:ext cx="175796" cy="183402"/>
            <a:chOff x="1065600" y="3754050"/>
            <a:chExt cx="139200" cy="145200"/>
          </a:xfrm>
        </p:grpSpPr>
        <p:cxnSp>
          <p:nvCxnSpPr>
            <p:cNvPr id="518" name="Google Shape;518;p26"/>
            <p:cNvCxnSpPr/>
            <p:nvPr/>
          </p:nvCxnSpPr>
          <p:spPr>
            <a:xfrm>
              <a:off x="1132325" y="3754050"/>
              <a:ext cx="0" cy="145200"/>
            </a:xfrm>
            <a:prstGeom prst="straightConnector1">
              <a:avLst/>
            </a:prstGeom>
            <a:noFill/>
            <a:ln w="76200" cap="flat" cmpd="sng">
              <a:solidFill>
                <a:schemeClr val="accent2"/>
              </a:solidFill>
              <a:prstDash val="solid"/>
              <a:round/>
              <a:headEnd type="none" w="med" len="med"/>
              <a:tailEnd type="none" w="med" len="med"/>
            </a:ln>
          </p:spPr>
        </p:cxnSp>
        <p:cxnSp>
          <p:nvCxnSpPr>
            <p:cNvPr id="519" name="Google Shape;519;p26"/>
            <p:cNvCxnSpPr/>
            <p:nvPr/>
          </p:nvCxnSpPr>
          <p:spPr>
            <a:xfrm>
              <a:off x="1065600" y="3825475"/>
              <a:ext cx="139200" cy="0"/>
            </a:xfrm>
            <a:prstGeom prst="straightConnector1">
              <a:avLst/>
            </a:prstGeom>
            <a:noFill/>
            <a:ln w="76200" cap="flat" cmpd="sng">
              <a:solidFill>
                <a:schemeClr val="accent2"/>
              </a:solidFill>
              <a:prstDash val="solid"/>
              <a:round/>
              <a:headEnd type="none" w="med" len="med"/>
              <a:tailEnd type="none" w="med" len="med"/>
            </a:ln>
          </p:spPr>
        </p:cxnSp>
      </p:grpSp>
      <p:grpSp>
        <p:nvGrpSpPr>
          <p:cNvPr id="520" name="Google Shape;520;p26"/>
          <p:cNvGrpSpPr/>
          <p:nvPr/>
        </p:nvGrpSpPr>
        <p:grpSpPr>
          <a:xfrm>
            <a:off x="4249426" y="175293"/>
            <a:ext cx="175796" cy="183402"/>
            <a:chOff x="1065600" y="3754050"/>
            <a:chExt cx="139200" cy="145200"/>
          </a:xfrm>
        </p:grpSpPr>
        <p:cxnSp>
          <p:nvCxnSpPr>
            <p:cNvPr id="521" name="Google Shape;521;p26"/>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522" name="Google Shape;522;p26"/>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sp>
        <p:nvSpPr>
          <p:cNvPr id="523" name="Google Shape;523;p26"/>
          <p:cNvSpPr/>
          <p:nvPr/>
        </p:nvSpPr>
        <p:spPr>
          <a:xfrm>
            <a:off x="-1002827" y="-932220"/>
            <a:ext cx="1648650" cy="2183650"/>
          </a:xfrm>
          <a:custGeom>
            <a:avLst/>
            <a:gdLst/>
            <a:ahLst/>
            <a:cxnLst/>
            <a:rect l="l" t="t" r="r" b="b"/>
            <a:pathLst>
              <a:path w="65946" h="87346" extrusionOk="0">
                <a:moveTo>
                  <a:pt x="64931" y="30123"/>
                </a:moveTo>
                <a:cubicBezTo>
                  <a:pt x="64179" y="22684"/>
                  <a:pt x="61990" y="18844"/>
                  <a:pt x="58540" y="13890"/>
                </a:cubicBezTo>
                <a:cubicBezTo>
                  <a:pt x="55091" y="8936"/>
                  <a:pt x="48898" y="1782"/>
                  <a:pt x="44234" y="397"/>
                </a:cubicBezTo>
                <a:cubicBezTo>
                  <a:pt x="39570" y="-988"/>
                  <a:pt x="34423" y="1375"/>
                  <a:pt x="30555" y="5580"/>
                </a:cubicBezTo>
                <a:cubicBezTo>
                  <a:pt x="26687" y="9785"/>
                  <a:pt x="23738" y="20277"/>
                  <a:pt x="21026" y="25627"/>
                </a:cubicBezTo>
                <a:cubicBezTo>
                  <a:pt x="18314" y="30977"/>
                  <a:pt x="16523" y="32996"/>
                  <a:pt x="14285" y="37682"/>
                </a:cubicBezTo>
                <a:cubicBezTo>
                  <a:pt x="12047" y="42368"/>
                  <a:pt x="9769" y="48618"/>
                  <a:pt x="7599" y="53745"/>
                </a:cubicBezTo>
                <a:cubicBezTo>
                  <a:pt x="5429" y="58872"/>
                  <a:pt x="2096" y="63820"/>
                  <a:pt x="1265" y="68446"/>
                </a:cubicBezTo>
                <a:cubicBezTo>
                  <a:pt x="435" y="73072"/>
                  <a:pt x="-1700" y="78437"/>
                  <a:pt x="2616" y="81499"/>
                </a:cubicBezTo>
                <a:cubicBezTo>
                  <a:pt x="6932" y="84561"/>
                  <a:pt x="21227" y="88853"/>
                  <a:pt x="27159" y="86819"/>
                </a:cubicBezTo>
                <a:cubicBezTo>
                  <a:pt x="33091" y="84785"/>
                  <a:pt x="32225" y="74009"/>
                  <a:pt x="38208" y="69293"/>
                </a:cubicBezTo>
                <a:cubicBezTo>
                  <a:pt x="44191" y="64577"/>
                  <a:pt x="58601" y="65050"/>
                  <a:pt x="63055" y="58522"/>
                </a:cubicBezTo>
                <a:cubicBezTo>
                  <a:pt x="67509" y="51994"/>
                  <a:pt x="65684" y="37562"/>
                  <a:pt x="64931" y="30123"/>
                </a:cubicBezTo>
                <a:close/>
              </a:path>
            </a:pathLst>
          </a:custGeom>
          <a:gradFill>
            <a:gsLst>
              <a:gs pos="0">
                <a:srgbClr val="4A77AB"/>
              </a:gs>
              <a:gs pos="100000">
                <a:srgbClr val="27384C"/>
              </a:gs>
            </a:gsLst>
            <a:path path="circle">
              <a:fillToRect l="50000" t="50000" r="50000" b="50000"/>
            </a:path>
            <a:tileRect/>
          </a:gradFill>
          <a:ln>
            <a:noFill/>
          </a:ln>
          <a:effectLst>
            <a:outerShdw blurRad="342900" algn="bl" rotWithShape="0">
              <a:schemeClr val="accent4">
                <a:alpha val="46000"/>
              </a:schemeClr>
            </a:outerShdw>
          </a:effectLst>
        </p:spPr>
      </p:sp>
      <p:sp>
        <p:nvSpPr>
          <p:cNvPr id="524" name="Google Shape;524;p26"/>
          <p:cNvSpPr/>
          <p:nvPr/>
        </p:nvSpPr>
        <p:spPr>
          <a:xfrm>
            <a:off x="8125794" y="3760875"/>
            <a:ext cx="1866300" cy="2163200"/>
          </a:xfrm>
          <a:custGeom>
            <a:avLst/>
            <a:gdLst/>
            <a:ahLst/>
            <a:cxnLst/>
            <a:rect l="l" t="t" r="r" b="b"/>
            <a:pathLst>
              <a:path w="74652" h="86528" extrusionOk="0">
                <a:moveTo>
                  <a:pt x="45300" y="1016"/>
                </a:moveTo>
                <a:cubicBezTo>
                  <a:pt x="39649" y="2096"/>
                  <a:pt x="35521" y="9906"/>
                  <a:pt x="31203" y="12446"/>
                </a:cubicBezTo>
                <a:cubicBezTo>
                  <a:pt x="26885" y="14986"/>
                  <a:pt x="22948" y="13907"/>
                  <a:pt x="19392" y="16256"/>
                </a:cubicBezTo>
                <a:cubicBezTo>
                  <a:pt x="15836" y="18606"/>
                  <a:pt x="11582" y="21717"/>
                  <a:pt x="9867" y="26543"/>
                </a:cubicBezTo>
                <a:cubicBezTo>
                  <a:pt x="8153" y="31369"/>
                  <a:pt x="10693" y="38862"/>
                  <a:pt x="9105" y="45212"/>
                </a:cubicBezTo>
                <a:cubicBezTo>
                  <a:pt x="7518" y="51562"/>
                  <a:pt x="-1896" y="59251"/>
                  <a:pt x="342" y="64643"/>
                </a:cubicBezTo>
                <a:cubicBezTo>
                  <a:pt x="2580" y="70035"/>
                  <a:pt x="16133" y="74447"/>
                  <a:pt x="22535" y="77562"/>
                </a:cubicBezTo>
                <a:cubicBezTo>
                  <a:pt x="28938" y="80678"/>
                  <a:pt x="33533" y="81961"/>
                  <a:pt x="38757" y="83336"/>
                </a:cubicBezTo>
                <a:cubicBezTo>
                  <a:pt x="43981" y="84711"/>
                  <a:pt x="49343" y="87965"/>
                  <a:pt x="53879" y="85811"/>
                </a:cubicBezTo>
                <a:cubicBezTo>
                  <a:pt x="58416" y="83657"/>
                  <a:pt x="62514" y="76586"/>
                  <a:pt x="65976" y="70414"/>
                </a:cubicBezTo>
                <a:cubicBezTo>
                  <a:pt x="69438" y="64243"/>
                  <a:pt x="74793" y="59523"/>
                  <a:pt x="74649" y="48782"/>
                </a:cubicBezTo>
                <a:cubicBezTo>
                  <a:pt x="74505" y="38041"/>
                  <a:pt x="70004" y="13930"/>
                  <a:pt x="65112" y="5969"/>
                </a:cubicBezTo>
                <a:cubicBezTo>
                  <a:pt x="60221" y="-1992"/>
                  <a:pt x="50952" y="-63"/>
                  <a:pt x="45300" y="1016"/>
                </a:cubicBezTo>
                <a:close/>
              </a:path>
            </a:pathLst>
          </a:custGeom>
          <a:gradFill>
            <a:gsLst>
              <a:gs pos="0">
                <a:srgbClr val="4A77AB"/>
              </a:gs>
              <a:gs pos="100000">
                <a:srgbClr val="27384C"/>
              </a:gs>
            </a:gsLst>
            <a:path path="circle">
              <a:fillToRect l="50000" t="50000" r="50000" b="50000"/>
            </a:path>
            <a:tileRect/>
          </a:gradFill>
          <a:ln>
            <a:noFill/>
          </a:ln>
          <a:effectLst>
            <a:outerShdw blurRad="142875" dist="19050" dir="2280000" algn="bl" rotWithShape="0">
              <a:schemeClr val="accent4">
                <a:alpha val="54000"/>
              </a:schemeClr>
            </a:outerShdw>
          </a:effectLst>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_1">
    <p:bg>
      <p:bgPr>
        <a:blipFill>
          <a:blip r:embed="rId2">
            <a:alphaModFix/>
          </a:blip>
          <a:stretch>
            <a:fillRect/>
          </a:stretch>
        </a:blipFill>
        <a:effectLst/>
      </p:bgPr>
    </p:bg>
    <p:spTree>
      <p:nvGrpSpPr>
        <p:cNvPr id="1" name="Shape 541"/>
        <p:cNvGrpSpPr/>
        <p:nvPr/>
      </p:nvGrpSpPr>
      <p:grpSpPr>
        <a:xfrm>
          <a:off x="0" y="0"/>
          <a:ext cx="0" cy="0"/>
          <a:chOff x="0" y="0"/>
          <a:chExt cx="0" cy="0"/>
        </a:xfrm>
      </p:grpSpPr>
      <p:sp>
        <p:nvSpPr>
          <p:cNvPr id="542" name="Google Shape;542;p28"/>
          <p:cNvSpPr txBox="1">
            <a:spLocks noGrp="1"/>
          </p:cNvSpPr>
          <p:nvPr>
            <p:ph type="title"/>
          </p:nvPr>
        </p:nvSpPr>
        <p:spPr>
          <a:xfrm>
            <a:off x="713225" y="654237"/>
            <a:ext cx="4294800" cy="873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3" name="Google Shape;543;p28"/>
          <p:cNvSpPr txBox="1">
            <a:spLocks noGrp="1"/>
          </p:cNvSpPr>
          <p:nvPr>
            <p:ph type="subTitle" idx="1"/>
          </p:nvPr>
        </p:nvSpPr>
        <p:spPr>
          <a:xfrm>
            <a:off x="713225" y="1483808"/>
            <a:ext cx="4294800" cy="14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44" name="Google Shape;544;p28"/>
          <p:cNvSpPr txBox="1"/>
          <p:nvPr/>
        </p:nvSpPr>
        <p:spPr>
          <a:xfrm>
            <a:off x="713225" y="3670200"/>
            <a:ext cx="3817200" cy="51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latin typeface="Montserrat"/>
                <a:ea typeface="Montserrat"/>
                <a:cs typeface="Montserrat"/>
                <a:sym typeface="Montserrat"/>
              </a:rPr>
              <a:t>CREDITS: This presentation template was created by </a:t>
            </a:r>
            <a:r>
              <a:rPr lang="en" sz="1000">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r>
              <a:rPr lang="en" sz="1000">
                <a:solidFill>
                  <a:schemeClr val="dk2"/>
                </a:solidFill>
                <a:latin typeface="Montserrat"/>
                <a:ea typeface="Montserrat"/>
                <a:cs typeface="Montserrat"/>
                <a:sym typeface="Montserrat"/>
              </a:rPr>
              <a:t>, and inludes icons by </a:t>
            </a:r>
            <a:r>
              <a:rPr lang="en" sz="1000">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Flaticon</a:t>
            </a:r>
            <a:r>
              <a:rPr lang="en" sz="1000">
                <a:solidFill>
                  <a:schemeClr val="dk2"/>
                </a:solidFill>
                <a:latin typeface="Montserrat"/>
                <a:ea typeface="Montserrat"/>
                <a:cs typeface="Montserrat"/>
                <a:sym typeface="Montserrat"/>
              </a:rPr>
              <a:t>, and infographics &amp; images by </a:t>
            </a:r>
            <a:r>
              <a:rPr lang="en" sz="1000">
                <a:solidFill>
                  <a:schemeClr val="dk2"/>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Freepik</a:t>
            </a:r>
            <a:endParaRPr sz="1000">
              <a:solidFill>
                <a:schemeClr val="dk2"/>
              </a:solidFill>
              <a:latin typeface="Montserrat"/>
              <a:ea typeface="Montserrat"/>
              <a:cs typeface="Montserrat"/>
              <a:sym typeface="Montserra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9_1">
    <p:bg>
      <p:bgPr>
        <a:blipFill>
          <a:blip r:embed="rId2">
            <a:alphaModFix/>
          </a:blip>
          <a:stretch>
            <a:fillRect/>
          </a:stretch>
        </a:blipFill>
        <a:effectLst/>
      </p:bgPr>
    </p:bg>
    <p:spTree>
      <p:nvGrpSpPr>
        <p:cNvPr id="1" name="Shape 545"/>
        <p:cNvGrpSpPr/>
        <p:nvPr/>
      </p:nvGrpSpPr>
      <p:grpSpPr>
        <a:xfrm>
          <a:off x="0" y="0"/>
          <a:ext cx="0" cy="0"/>
          <a:chOff x="0" y="0"/>
          <a:chExt cx="0" cy="0"/>
        </a:xfrm>
      </p:grpSpPr>
      <p:grpSp>
        <p:nvGrpSpPr>
          <p:cNvPr id="546" name="Google Shape;546;p29"/>
          <p:cNvGrpSpPr/>
          <p:nvPr/>
        </p:nvGrpSpPr>
        <p:grpSpPr>
          <a:xfrm>
            <a:off x="5869826" y="243506"/>
            <a:ext cx="175796" cy="183402"/>
            <a:chOff x="1065600" y="3754050"/>
            <a:chExt cx="139200" cy="145200"/>
          </a:xfrm>
        </p:grpSpPr>
        <p:cxnSp>
          <p:nvCxnSpPr>
            <p:cNvPr id="547" name="Google Shape;547;p29"/>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548" name="Google Shape;548;p29"/>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grpSp>
        <p:nvGrpSpPr>
          <p:cNvPr id="549" name="Google Shape;549;p29"/>
          <p:cNvGrpSpPr/>
          <p:nvPr/>
        </p:nvGrpSpPr>
        <p:grpSpPr>
          <a:xfrm>
            <a:off x="191776" y="3037056"/>
            <a:ext cx="175796" cy="183402"/>
            <a:chOff x="1065600" y="3754050"/>
            <a:chExt cx="139200" cy="145200"/>
          </a:xfrm>
        </p:grpSpPr>
        <p:cxnSp>
          <p:nvCxnSpPr>
            <p:cNvPr id="550" name="Google Shape;550;p29"/>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551" name="Google Shape;551;p29"/>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552" name="Google Shape;552;p29"/>
          <p:cNvGrpSpPr/>
          <p:nvPr/>
        </p:nvGrpSpPr>
        <p:grpSpPr>
          <a:xfrm>
            <a:off x="3638526" y="4746818"/>
            <a:ext cx="175796" cy="183402"/>
            <a:chOff x="1065600" y="3754050"/>
            <a:chExt cx="139200" cy="145200"/>
          </a:xfrm>
        </p:grpSpPr>
        <p:cxnSp>
          <p:nvCxnSpPr>
            <p:cNvPr id="553" name="Google Shape;553;p29"/>
            <p:cNvCxnSpPr/>
            <p:nvPr/>
          </p:nvCxnSpPr>
          <p:spPr>
            <a:xfrm>
              <a:off x="1132325" y="3754050"/>
              <a:ext cx="0" cy="145200"/>
            </a:xfrm>
            <a:prstGeom prst="straightConnector1">
              <a:avLst/>
            </a:prstGeom>
            <a:noFill/>
            <a:ln w="76200" cap="flat" cmpd="sng">
              <a:solidFill>
                <a:schemeClr val="accent2"/>
              </a:solidFill>
              <a:prstDash val="solid"/>
              <a:round/>
              <a:headEnd type="none" w="med" len="med"/>
              <a:tailEnd type="none" w="med" len="med"/>
            </a:ln>
          </p:spPr>
        </p:cxnSp>
        <p:cxnSp>
          <p:nvCxnSpPr>
            <p:cNvPr id="554" name="Google Shape;554;p29"/>
            <p:cNvCxnSpPr/>
            <p:nvPr/>
          </p:nvCxnSpPr>
          <p:spPr>
            <a:xfrm>
              <a:off x="1065600" y="3825475"/>
              <a:ext cx="139200" cy="0"/>
            </a:xfrm>
            <a:prstGeom prst="straightConnector1">
              <a:avLst/>
            </a:prstGeom>
            <a:noFill/>
            <a:ln w="76200" cap="flat" cmpd="sng">
              <a:solidFill>
                <a:schemeClr val="accent2"/>
              </a:solidFill>
              <a:prstDash val="solid"/>
              <a:round/>
              <a:headEnd type="none" w="med" len="med"/>
              <a:tailEnd type="none" w="med" len="med"/>
            </a:ln>
          </p:spPr>
        </p:cxnSp>
      </p:grpSp>
      <p:grpSp>
        <p:nvGrpSpPr>
          <p:cNvPr id="555" name="Google Shape;555;p29"/>
          <p:cNvGrpSpPr/>
          <p:nvPr/>
        </p:nvGrpSpPr>
        <p:grpSpPr>
          <a:xfrm>
            <a:off x="8534401" y="3551893"/>
            <a:ext cx="175796" cy="183402"/>
            <a:chOff x="1065600" y="3754050"/>
            <a:chExt cx="139200" cy="145200"/>
          </a:xfrm>
        </p:grpSpPr>
        <p:cxnSp>
          <p:nvCxnSpPr>
            <p:cNvPr id="556" name="Google Shape;556;p29"/>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557" name="Google Shape;557;p29"/>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pic>
        <p:nvPicPr>
          <p:cNvPr id="558" name="Google Shape;558;p29"/>
          <p:cNvPicPr preferRelativeResize="0"/>
          <p:nvPr/>
        </p:nvPicPr>
        <p:blipFill>
          <a:blip r:embed="rId3">
            <a:alphaModFix/>
          </a:blip>
          <a:stretch>
            <a:fillRect/>
          </a:stretch>
        </p:blipFill>
        <p:spPr>
          <a:xfrm>
            <a:off x="80450" y="4136873"/>
            <a:ext cx="567250" cy="609950"/>
          </a:xfrm>
          <a:prstGeom prst="rect">
            <a:avLst/>
          </a:prstGeom>
          <a:noFill/>
          <a:ln>
            <a:noFill/>
          </a:ln>
          <a:effectLst>
            <a:outerShdw blurRad="114300" dist="76200" dir="5400000" algn="bl" rotWithShape="0">
              <a:schemeClr val="accent4">
                <a:alpha val="47000"/>
              </a:schemeClr>
            </a:outerShdw>
          </a:effectLst>
        </p:spPr>
      </p:pic>
      <p:pic>
        <p:nvPicPr>
          <p:cNvPr id="559" name="Google Shape;559;p29"/>
          <p:cNvPicPr preferRelativeResize="0"/>
          <p:nvPr/>
        </p:nvPicPr>
        <p:blipFill>
          <a:blip r:embed="rId4">
            <a:alphaModFix/>
          </a:blip>
          <a:stretch>
            <a:fillRect/>
          </a:stretch>
        </p:blipFill>
        <p:spPr>
          <a:xfrm>
            <a:off x="7848099" y="78084"/>
            <a:ext cx="457700" cy="514274"/>
          </a:xfrm>
          <a:prstGeom prst="rect">
            <a:avLst/>
          </a:prstGeom>
          <a:noFill/>
          <a:ln>
            <a:noFill/>
          </a:ln>
          <a:effectLst>
            <a:outerShdw blurRad="142875" dist="76200" dir="5400000" algn="bl" rotWithShape="0">
              <a:schemeClr val="accent4">
                <a:alpha val="48000"/>
              </a:schemeClr>
            </a:outerShdw>
          </a:effectLst>
        </p:spPr>
      </p:pic>
      <p:pic>
        <p:nvPicPr>
          <p:cNvPr id="560" name="Google Shape;560;p29"/>
          <p:cNvPicPr preferRelativeResize="0"/>
          <p:nvPr/>
        </p:nvPicPr>
        <p:blipFill>
          <a:blip r:embed="rId5">
            <a:alphaModFix/>
          </a:blip>
          <a:stretch>
            <a:fillRect/>
          </a:stretch>
        </p:blipFill>
        <p:spPr>
          <a:xfrm>
            <a:off x="6471351" y="4522673"/>
            <a:ext cx="586675" cy="631700"/>
          </a:xfrm>
          <a:prstGeom prst="rect">
            <a:avLst/>
          </a:prstGeom>
          <a:noFill/>
          <a:ln>
            <a:noFill/>
          </a:ln>
          <a:effectLst>
            <a:outerShdw blurRad="114300" dist="66675" dir="5280000" algn="bl" rotWithShape="0">
              <a:schemeClr val="accent4">
                <a:alpha val="48000"/>
              </a:schemeClr>
            </a:outerShdw>
          </a:effectLst>
        </p:spPr>
      </p:pic>
      <p:pic>
        <p:nvPicPr>
          <p:cNvPr id="561" name="Google Shape;561;p29"/>
          <p:cNvPicPr preferRelativeResize="0"/>
          <p:nvPr/>
        </p:nvPicPr>
        <p:blipFill>
          <a:blip r:embed="rId6">
            <a:alphaModFix/>
          </a:blip>
          <a:stretch>
            <a:fillRect/>
          </a:stretch>
        </p:blipFill>
        <p:spPr>
          <a:xfrm>
            <a:off x="2405448" y="78073"/>
            <a:ext cx="566350" cy="611450"/>
          </a:xfrm>
          <a:prstGeom prst="rect">
            <a:avLst/>
          </a:prstGeom>
          <a:noFill/>
          <a:ln>
            <a:noFill/>
          </a:ln>
          <a:effectLst>
            <a:outerShdw blurRad="157163" dist="76200" dir="5400000" algn="bl" rotWithShape="0">
              <a:schemeClr val="accent4">
                <a:alpha val="50000"/>
              </a:schemeClr>
            </a:outerShdw>
          </a:effectLst>
        </p:spPr>
      </p:pic>
      <p:pic>
        <p:nvPicPr>
          <p:cNvPr id="562" name="Google Shape;562;p29"/>
          <p:cNvPicPr preferRelativeResize="0"/>
          <p:nvPr/>
        </p:nvPicPr>
        <p:blipFill>
          <a:blip r:embed="rId7">
            <a:alphaModFix/>
          </a:blip>
          <a:stretch>
            <a:fillRect/>
          </a:stretch>
        </p:blipFill>
        <p:spPr>
          <a:xfrm>
            <a:off x="8500175" y="1876424"/>
            <a:ext cx="643824" cy="689524"/>
          </a:xfrm>
          <a:prstGeom prst="rect">
            <a:avLst/>
          </a:prstGeom>
          <a:noFill/>
          <a:ln>
            <a:noFill/>
          </a:ln>
          <a:effectLst>
            <a:outerShdw blurRad="114300" dist="95250" dir="5400000" algn="bl" rotWithShape="0">
              <a:schemeClr val="accent4">
                <a:alpha val="50000"/>
              </a:schemeClr>
            </a:outerShdw>
          </a:effectLst>
        </p:spPr>
      </p:pic>
      <p:sp>
        <p:nvSpPr>
          <p:cNvPr id="563" name="Google Shape;563;p29"/>
          <p:cNvSpPr/>
          <p:nvPr/>
        </p:nvSpPr>
        <p:spPr>
          <a:xfrm rot="3179486">
            <a:off x="-1489034" y="-1646390"/>
            <a:ext cx="3064725" cy="3499350"/>
          </a:xfrm>
          <a:custGeom>
            <a:avLst/>
            <a:gdLst/>
            <a:ahLst/>
            <a:cxnLst/>
            <a:rect l="l" t="t" r="r" b="b"/>
            <a:pathLst>
              <a:path w="122596" h="139982" extrusionOk="0">
                <a:moveTo>
                  <a:pt x="60534" y="4413"/>
                </a:moveTo>
                <a:cubicBezTo>
                  <a:pt x="47023" y="457"/>
                  <a:pt x="43352" y="-486"/>
                  <a:pt x="34124" y="210"/>
                </a:cubicBezTo>
                <a:cubicBezTo>
                  <a:pt x="24896" y="907"/>
                  <a:pt x="10629" y="3512"/>
                  <a:pt x="5168" y="8592"/>
                </a:cubicBezTo>
                <a:cubicBezTo>
                  <a:pt x="-293" y="13672"/>
                  <a:pt x="-1182" y="22308"/>
                  <a:pt x="1358" y="30690"/>
                </a:cubicBezTo>
                <a:cubicBezTo>
                  <a:pt x="3898" y="39072"/>
                  <a:pt x="15455" y="51137"/>
                  <a:pt x="20408" y="58884"/>
                </a:cubicBezTo>
                <a:cubicBezTo>
                  <a:pt x="25361" y="66631"/>
                  <a:pt x="26631" y="70568"/>
                  <a:pt x="31076" y="77172"/>
                </a:cubicBezTo>
                <a:cubicBezTo>
                  <a:pt x="35521" y="83776"/>
                  <a:pt x="44362" y="88266"/>
                  <a:pt x="47078" y="98508"/>
                </a:cubicBezTo>
                <a:cubicBezTo>
                  <a:pt x="49794" y="108750"/>
                  <a:pt x="41912" y="133926"/>
                  <a:pt x="47373" y="138625"/>
                </a:cubicBezTo>
                <a:cubicBezTo>
                  <a:pt x="52834" y="143324"/>
                  <a:pt x="72161" y="134957"/>
                  <a:pt x="79844" y="126702"/>
                </a:cubicBezTo>
                <a:cubicBezTo>
                  <a:pt x="87528" y="118447"/>
                  <a:pt x="86821" y="99173"/>
                  <a:pt x="93474" y="89095"/>
                </a:cubicBezTo>
                <a:cubicBezTo>
                  <a:pt x="100127" y="79017"/>
                  <a:pt x="116144" y="77094"/>
                  <a:pt x="119763" y="66235"/>
                </a:cubicBezTo>
                <a:cubicBezTo>
                  <a:pt x="123383" y="55377"/>
                  <a:pt x="125063" y="34248"/>
                  <a:pt x="115191" y="23944"/>
                </a:cubicBezTo>
                <a:cubicBezTo>
                  <a:pt x="105320" y="13640"/>
                  <a:pt x="74045" y="8369"/>
                  <a:pt x="60534" y="4413"/>
                </a:cubicBezTo>
                <a:close/>
              </a:path>
            </a:pathLst>
          </a:custGeom>
          <a:gradFill>
            <a:gsLst>
              <a:gs pos="0">
                <a:srgbClr val="4A77AB"/>
              </a:gs>
              <a:gs pos="100000">
                <a:srgbClr val="27384C"/>
              </a:gs>
            </a:gsLst>
            <a:path path="circle">
              <a:fillToRect l="50000" t="50000" r="50000" b="50000"/>
            </a:path>
            <a:tileRect/>
          </a:gradFill>
          <a:ln>
            <a:noFill/>
          </a:ln>
          <a:effectLst>
            <a:outerShdw blurRad="342900" algn="bl" rotWithShape="0">
              <a:schemeClr val="accent4">
                <a:alpha val="46000"/>
              </a:schemeClr>
            </a:outerShdw>
          </a:effectLst>
        </p:spPr>
      </p:sp>
      <p:sp>
        <p:nvSpPr>
          <p:cNvPr id="564" name="Google Shape;564;p29"/>
          <p:cNvSpPr/>
          <p:nvPr/>
        </p:nvSpPr>
        <p:spPr>
          <a:xfrm rot="399357">
            <a:off x="7635795" y="3440125"/>
            <a:ext cx="2372582" cy="3181808"/>
          </a:xfrm>
          <a:custGeom>
            <a:avLst/>
            <a:gdLst/>
            <a:ahLst/>
            <a:cxnLst/>
            <a:rect l="l" t="t" r="r" b="b"/>
            <a:pathLst>
              <a:path w="94909" h="127280" extrusionOk="0">
                <a:moveTo>
                  <a:pt x="92191" y="39481"/>
                </a:moveTo>
                <a:cubicBezTo>
                  <a:pt x="89624" y="26124"/>
                  <a:pt x="83366" y="8973"/>
                  <a:pt x="78096" y="2948"/>
                </a:cubicBezTo>
                <a:cubicBezTo>
                  <a:pt x="72826" y="-3077"/>
                  <a:pt x="65777" y="1742"/>
                  <a:pt x="60570" y="3329"/>
                </a:cubicBezTo>
                <a:cubicBezTo>
                  <a:pt x="55363" y="4917"/>
                  <a:pt x="50125" y="8409"/>
                  <a:pt x="46854" y="12473"/>
                </a:cubicBezTo>
                <a:cubicBezTo>
                  <a:pt x="43583" y="16537"/>
                  <a:pt x="43841" y="21512"/>
                  <a:pt x="40942" y="27714"/>
                </a:cubicBezTo>
                <a:cubicBezTo>
                  <a:pt x="38043" y="33917"/>
                  <a:pt x="33568" y="42415"/>
                  <a:pt x="29462" y="49688"/>
                </a:cubicBezTo>
                <a:cubicBezTo>
                  <a:pt x="25356" y="56962"/>
                  <a:pt x="19619" y="63324"/>
                  <a:pt x="16305" y="71355"/>
                </a:cubicBezTo>
                <a:cubicBezTo>
                  <a:pt x="12992" y="79386"/>
                  <a:pt x="12244" y="89498"/>
                  <a:pt x="9581" y="97874"/>
                </a:cubicBezTo>
                <a:cubicBezTo>
                  <a:pt x="6918" y="106250"/>
                  <a:pt x="-1791" y="116915"/>
                  <a:pt x="329" y="121610"/>
                </a:cubicBezTo>
                <a:cubicBezTo>
                  <a:pt x="2449" y="126305"/>
                  <a:pt x="9601" y="129001"/>
                  <a:pt x="22299" y="126046"/>
                </a:cubicBezTo>
                <a:cubicBezTo>
                  <a:pt x="34997" y="123092"/>
                  <a:pt x="64650" y="111042"/>
                  <a:pt x="76516" y="103883"/>
                </a:cubicBezTo>
                <a:cubicBezTo>
                  <a:pt x="88382" y="96724"/>
                  <a:pt x="90885" y="93825"/>
                  <a:pt x="93497" y="83091"/>
                </a:cubicBezTo>
                <a:cubicBezTo>
                  <a:pt x="96110" y="72357"/>
                  <a:pt x="94758" y="52838"/>
                  <a:pt x="92191" y="39481"/>
                </a:cubicBezTo>
                <a:close/>
              </a:path>
            </a:pathLst>
          </a:custGeom>
          <a:gradFill>
            <a:gsLst>
              <a:gs pos="0">
                <a:srgbClr val="4A77AB"/>
              </a:gs>
              <a:gs pos="100000">
                <a:srgbClr val="27384C"/>
              </a:gs>
            </a:gsLst>
            <a:path path="circle">
              <a:fillToRect l="50000" t="50000" r="50000" b="50000"/>
            </a:path>
            <a:tileRect/>
          </a:gradFill>
          <a:ln>
            <a:noFill/>
          </a:ln>
          <a:effectLst>
            <a:outerShdw blurRad="142875" dist="19050" dir="2280000" algn="bl" rotWithShape="0">
              <a:schemeClr val="accent4">
                <a:alpha val="54000"/>
              </a:schemeClr>
            </a:outerShdw>
          </a:effectLst>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9_1_1">
    <p:spTree>
      <p:nvGrpSpPr>
        <p:cNvPr id="1" name="Shape 565"/>
        <p:cNvGrpSpPr/>
        <p:nvPr/>
      </p:nvGrpSpPr>
      <p:grpSpPr>
        <a:xfrm>
          <a:off x="0" y="0"/>
          <a:ext cx="0" cy="0"/>
          <a:chOff x="0" y="0"/>
          <a:chExt cx="0" cy="0"/>
        </a:xfrm>
      </p:grpSpPr>
      <p:sp>
        <p:nvSpPr>
          <p:cNvPr id="566" name="Google Shape;566;p30"/>
          <p:cNvSpPr/>
          <p:nvPr/>
        </p:nvSpPr>
        <p:spPr>
          <a:xfrm rot="2953295">
            <a:off x="7638466" y="-1992480"/>
            <a:ext cx="2372596" cy="3181827"/>
          </a:xfrm>
          <a:custGeom>
            <a:avLst/>
            <a:gdLst/>
            <a:ahLst/>
            <a:cxnLst/>
            <a:rect l="l" t="t" r="r" b="b"/>
            <a:pathLst>
              <a:path w="94909" h="127280" extrusionOk="0">
                <a:moveTo>
                  <a:pt x="92191" y="39481"/>
                </a:moveTo>
                <a:cubicBezTo>
                  <a:pt x="89624" y="26124"/>
                  <a:pt x="83366" y="8973"/>
                  <a:pt x="78096" y="2948"/>
                </a:cubicBezTo>
                <a:cubicBezTo>
                  <a:pt x="72826" y="-3077"/>
                  <a:pt x="65777" y="1742"/>
                  <a:pt x="60570" y="3329"/>
                </a:cubicBezTo>
                <a:cubicBezTo>
                  <a:pt x="55363" y="4917"/>
                  <a:pt x="50125" y="8409"/>
                  <a:pt x="46854" y="12473"/>
                </a:cubicBezTo>
                <a:cubicBezTo>
                  <a:pt x="43583" y="16537"/>
                  <a:pt x="43841" y="21512"/>
                  <a:pt x="40942" y="27714"/>
                </a:cubicBezTo>
                <a:cubicBezTo>
                  <a:pt x="38043" y="33917"/>
                  <a:pt x="33568" y="42415"/>
                  <a:pt x="29462" y="49688"/>
                </a:cubicBezTo>
                <a:cubicBezTo>
                  <a:pt x="25356" y="56962"/>
                  <a:pt x="19619" y="63324"/>
                  <a:pt x="16305" y="71355"/>
                </a:cubicBezTo>
                <a:cubicBezTo>
                  <a:pt x="12992" y="79386"/>
                  <a:pt x="12244" y="89498"/>
                  <a:pt x="9581" y="97874"/>
                </a:cubicBezTo>
                <a:cubicBezTo>
                  <a:pt x="6918" y="106250"/>
                  <a:pt x="-1791" y="116915"/>
                  <a:pt x="329" y="121610"/>
                </a:cubicBezTo>
                <a:cubicBezTo>
                  <a:pt x="2449" y="126305"/>
                  <a:pt x="9601" y="129001"/>
                  <a:pt x="22299" y="126046"/>
                </a:cubicBezTo>
                <a:cubicBezTo>
                  <a:pt x="34997" y="123092"/>
                  <a:pt x="64650" y="111042"/>
                  <a:pt x="76516" y="103883"/>
                </a:cubicBezTo>
                <a:cubicBezTo>
                  <a:pt x="88382" y="96724"/>
                  <a:pt x="90885" y="93825"/>
                  <a:pt x="93497" y="83091"/>
                </a:cubicBezTo>
                <a:cubicBezTo>
                  <a:pt x="96110" y="72357"/>
                  <a:pt x="94758" y="52838"/>
                  <a:pt x="92191" y="39481"/>
                </a:cubicBezTo>
                <a:close/>
              </a:path>
            </a:pathLst>
          </a:custGeom>
          <a:gradFill>
            <a:gsLst>
              <a:gs pos="0">
                <a:srgbClr val="E5EBF1"/>
              </a:gs>
              <a:gs pos="100000">
                <a:srgbClr val="96AABD"/>
              </a:gs>
            </a:gsLst>
            <a:path path="circle">
              <a:fillToRect l="50000" t="50000" r="50000" b="50000"/>
            </a:path>
            <a:tileRect/>
          </a:gradFill>
          <a:ln>
            <a:noFill/>
          </a:ln>
          <a:effectLst>
            <a:outerShdw blurRad="142875" dist="19050" dir="2280000" algn="bl" rotWithShape="0">
              <a:schemeClr val="accent4">
                <a:alpha val="54000"/>
              </a:schemeClr>
            </a:outerShdw>
          </a:effectLst>
        </p:spPr>
      </p:sp>
      <p:grpSp>
        <p:nvGrpSpPr>
          <p:cNvPr id="567" name="Google Shape;567;p30"/>
          <p:cNvGrpSpPr/>
          <p:nvPr/>
        </p:nvGrpSpPr>
        <p:grpSpPr>
          <a:xfrm>
            <a:off x="1963801" y="151968"/>
            <a:ext cx="175796" cy="183402"/>
            <a:chOff x="1065600" y="3754050"/>
            <a:chExt cx="139200" cy="145200"/>
          </a:xfrm>
        </p:grpSpPr>
        <p:cxnSp>
          <p:nvCxnSpPr>
            <p:cNvPr id="568" name="Google Shape;568;p30"/>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569" name="Google Shape;569;p30"/>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grpSp>
        <p:nvGrpSpPr>
          <p:cNvPr id="570" name="Google Shape;570;p30"/>
          <p:cNvGrpSpPr/>
          <p:nvPr/>
        </p:nvGrpSpPr>
        <p:grpSpPr>
          <a:xfrm>
            <a:off x="401314" y="1793643"/>
            <a:ext cx="175796" cy="183402"/>
            <a:chOff x="1065600" y="3754050"/>
            <a:chExt cx="139200" cy="145200"/>
          </a:xfrm>
        </p:grpSpPr>
        <p:cxnSp>
          <p:nvCxnSpPr>
            <p:cNvPr id="571" name="Google Shape;571;p30"/>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572" name="Google Shape;572;p30"/>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573" name="Google Shape;573;p30"/>
          <p:cNvGrpSpPr/>
          <p:nvPr/>
        </p:nvGrpSpPr>
        <p:grpSpPr>
          <a:xfrm>
            <a:off x="5602351" y="4843593"/>
            <a:ext cx="175796" cy="183402"/>
            <a:chOff x="1065600" y="3754050"/>
            <a:chExt cx="139200" cy="145200"/>
          </a:xfrm>
        </p:grpSpPr>
        <p:cxnSp>
          <p:nvCxnSpPr>
            <p:cNvPr id="574" name="Google Shape;574;p30"/>
            <p:cNvCxnSpPr/>
            <p:nvPr/>
          </p:nvCxnSpPr>
          <p:spPr>
            <a:xfrm>
              <a:off x="1132325" y="3754050"/>
              <a:ext cx="0" cy="145200"/>
            </a:xfrm>
            <a:prstGeom prst="straightConnector1">
              <a:avLst/>
            </a:prstGeom>
            <a:noFill/>
            <a:ln w="76200" cap="flat" cmpd="sng">
              <a:solidFill>
                <a:schemeClr val="accent5"/>
              </a:solidFill>
              <a:prstDash val="solid"/>
              <a:round/>
              <a:headEnd type="none" w="med" len="med"/>
              <a:tailEnd type="none" w="med" len="med"/>
            </a:ln>
          </p:spPr>
        </p:cxnSp>
        <p:cxnSp>
          <p:nvCxnSpPr>
            <p:cNvPr id="575" name="Google Shape;575;p30"/>
            <p:cNvCxnSpPr/>
            <p:nvPr/>
          </p:nvCxnSpPr>
          <p:spPr>
            <a:xfrm>
              <a:off x="1065600" y="3825475"/>
              <a:ext cx="139200" cy="0"/>
            </a:xfrm>
            <a:prstGeom prst="straightConnector1">
              <a:avLst/>
            </a:prstGeom>
            <a:noFill/>
            <a:ln w="76200" cap="flat" cmpd="sng">
              <a:solidFill>
                <a:schemeClr val="accent5"/>
              </a:solidFill>
              <a:prstDash val="solid"/>
              <a:round/>
              <a:headEnd type="none" w="med" len="med"/>
              <a:tailEnd type="none" w="med" len="med"/>
            </a:ln>
          </p:spPr>
        </p:cxnSp>
      </p:grpSp>
      <p:grpSp>
        <p:nvGrpSpPr>
          <p:cNvPr id="576" name="Google Shape;576;p30"/>
          <p:cNvGrpSpPr/>
          <p:nvPr/>
        </p:nvGrpSpPr>
        <p:grpSpPr>
          <a:xfrm>
            <a:off x="8474551" y="294843"/>
            <a:ext cx="175796" cy="183402"/>
            <a:chOff x="1065600" y="3754050"/>
            <a:chExt cx="139200" cy="145200"/>
          </a:xfrm>
        </p:grpSpPr>
        <p:cxnSp>
          <p:nvCxnSpPr>
            <p:cNvPr id="577" name="Google Shape;577;p30"/>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578" name="Google Shape;578;p30"/>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pic>
        <p:nvPicPr>
          <p:cNvPr id="579" name="Google Shape;579;p30"/>
          <p:cNvPicPr preferRelativeResize="0"/>
          <p:nvPr/>
        </p:nvPicPr>
        <p:blipFill>
          <a:blip r:embed="rId2">
            <a:alphaModFix/>
          </a:blip>
          <a:stretch>
            <a:fillRect/>
          </a:stretch>
        </p:blipFill>
        <p:spPr>
          <a:xfrm rot="-610396">
            <a:off x="5336103" y="42195"/>
            <a:ext cx="521776" cy="495177"/>
          </a:xfrm>
          <a:prstGeom prst="rect">
            <a:avLst/>
          </a:prstGeom>
          <a:noFill/>
          <a:ln>
            <a:noFill/>
          </a:ln>
          <a:effectLst>
            <a:outerShdw blurRad="114300" dist="66675" dir="5400000" algn="bl" rotWithShape="0">
              <a:schemeClr val="accent4">
                <a:alpha val="50000"/>
              </a:schemeClr>
            </a:outerShdw>
          </a:effectLst>
        </p:spPr>
      </p:pic>
      <p:pic>
        <p:nvPicPr>
          <p:cNvPr id="580" name="Google Shape;580;p30"/>
          <p:cNvPicPr preferRelativeResize="0"/>
          <p:nvPr/>
        </p:nvPicPr>
        <p:blipFill>
          <a:blip r:embed="rId3">
            <a:alphaModFix/>
          </a:blip>
          <a:stretch>
            <a:fillRect/>
          </a:stretch>
        </p:blipFill>
        <p:spPr>
          <a:xfrm rot="789883">
            <a:off x="2943576" y="4659796"/>
            <a:ext cx="550775" cy="527050"/>
          </a:xfrm>
          <a:prstGeom prst="rect">
            <a:avLst/>
          </a:prstGeom>
          <a:noFill/>
          <a:ln>
            <a:noFill/>
          </a:ln>
          <a:effectLst>
            <a:outerShdw blurRad="142875" dist="66675" dir="5400000" algn="bl" rotWithShape="0">
              <a:schemeClr val="accent4">
                <a:alpha val="46000"/>
              </a:schemeClr>
            </a:outerShdw>
          </a:effectLst>
        </p:spPr>
      </p:pic>
      <p:pic>
        <p:nvPicPr>
          <p:cNvPr id="581" name="Google Shape;581;p30"/>
          <p:cNvPicPr preferRelativeResize="0"/>
          <p:nvPr/>
        </p:nvPicPr>
        <p:blipFill>
          <a:blip r:embed="rId4">
            <a:alphaModFix/>
          </a:blip>
          <a:stretch>
            <a:fillRect/>
          </a:stretch>
        </p:blipFill>
        <p:spPr>
          <a:xfrm>
            <a:off x="96973" y="3447396"/>
            <a:ext cx="480151" cy="517000"/>
          </a:xfrm>
          <a:prstGeom prst="rect">
            <a:avLst/>
          </a:prstGeom>
          <a:noFill/>
          <a:ln>
            <a:noFill/>
          </a:ln>
          <a:effectLst>
            <a:outerShdw blurRad="114300" dist="66675" dir="5280000" algn="bl" rotWithShape="0">
              <a:schemeClr val="accent4">
                <a:alpha val="48000"/>
              </a:schemeClr>
            </a:outerShdw>
          </a:effectLst>
        </p:spPr>
      </p:pic>
      <p:pic>
        <p:nvPicPr>
          <p:cNvPr id="582" name="Google Shape;582;p30"/>
          <p:cNvPicPr preferRelativeResize="0"/>
          <p:nvPr/>
        </p:nvPicPr>
        <p:blipFill>
          <a:blip r:embed="rId5">
            <a:alphaModFix/>
          </a:blip>
          <a:stretch>
            <a:fillRect/>
          </a:stretch>
        </p:blipFill>
        <p:spPr>
          <a:xfrm>
            <a:off x="8331734" y="4603996"/>
            <a:ext cx="461424" cy="498200"/>
          </a:xfrm>
          <a:prstGeom prst="rect">
            <a:avLst/>
          </a:prstGeom>
          <a:noFill/>
          <a:ln>
            <a:noFill/>
          </a:ln>
          <a:effectLst>
            <a:outerShdw blurRad="157163" dist="76200" dir="5400000" algn="bl" rotWithShape="0">
              <a:schemeClr val="accent4">
                <a:alpha val="50000"/>
              </a:schemeClr>
            </a:outerShdw>
          </a:effectLst>
        </p:spPr>
      </p:pic>
      <p:sp>
        <p:nvSpPr>
          <p:cNvPr id="583" name="Google Shape;583;p30"/>
          <p:cNvSpPr/>
          <p:nvPr/>
        </p:nvSpPr>
        <p:spPr>
          <a:xfrm rot="8386444">
            <a:off x="-808787" y="3503679"/>
            <a:ext cx="2596012" cy="3173984"/>
          </a:xfrm>
          <a:custGeom>
            <a:avLst/>
            <a:gdLst/>
            <a:ahLst/>
            <a:cxnLst/>
            <a:rect l="l" t="t" r="r" b="b"/>
            <a:pathLst>
              <a:path w="103841" h="126960" extrusionOk="0">
                <a:moveTo>
                  <a:pt x="60534" y="4516"/>
                </a:moveTo>
                <a:cubicBezTo>
                  <a:pt x="50126" y="-283"/>
                  <a:pt x="43352" y="-383"/>
                  <a:pt x="34124" y="313"/>
                </a:cubicBezTo>
                <a:cubicBezTo>
                  <a:pt x="24896" y="1010"/>
                  <a:pt x="10629" y="3615"/>
                  <a:pt x="5168" y="8695"/>
                </a:cubicBezTo>
                <a:cubicBezTo>
                  <a:pt x="-293" y="13775"/>
                  <a:pt x="-1182" y="22411"/>
                  <a:pt x="1358" y="30793"/>
                </a:cubicBezTo>
                <a:cubicBezTo>
                  <a:pt x="3898" y="39175"/>
                  <a:pt x="15455" y="51240"/>
                  <a:pt x="20408" y="58987"/>
                </a:cubicBezTo>
                <a:cubicBezTo>
                  <a:pt x="25361" y="66734"/>
                  <a:pt x="26631" y="70671"/>
                  <a:pt x="31076" y="77275"/>
                </a:cubicBezTo>
                <a:cubicBezTo>
                  <a:pt x="35521" y="83879"/>
                  <a:pt x="41998" y="91753"/>
                  <a:pt x="47078" y="98611"/>
                </a:cubicBezTo>
                <a:cubicBezTo>
                  <a:pt x="52158" y="105469"/>
                  <a:pt x="56095" y="113724"/>
                  <a:pt x="61556" y="118423"/>
                </a:cubicBezTo>
                <a:cubicBezTo>
                  <a:pt x="67017" y="123122"/>
                  <a:pt x="75198" y="127883"/>
                  <a:pt x="79844" y="126805"/>
                </a:cubicBezTo>
                <a:cubicBezTo>
                  <a:pt x="84491" y="125727"/>
                  <a:pt x="85509" y="123911"/>
                  <a:pt x="89435" y="111955"/>
                </a:cubicBezTo>
                <a:cubicBezTo>
                  <a:pt x="93361" y="100000"/>
                  <a:pt x="102210" y="68880"/>
                  <a:pt x="103399" y="55072"/>
                </a:cubicBezTo>
                <a:cubicBezTo>
                  <a:pt x="104588" y="41264"/>
                  <a:pt x="103715" y="37535"/>
                  <a:pt x="96571" y="29109"/>
                </a:cubicBezTo>
                <a:cubicBezTo>
                  <a:pt x="89427" y="20683"/>
                  <a:pt x="70942" y="9315"/>
                  <a:pt x="60534" y="4516"/>
                </a:cubicBezTo>
                <a:close/>
              </a:path>
            </a:pathLst>
          </a:custGeom>
          <a:gradFill>
            <a:gsLst>
              <a:gs pos="0">
                <a:srgbClr val="E5EBF1"/>
              </a:gs>
              <a:gs pos="100000">
                <a:srgbClr val="96AABD"/>
              </a:gs>
            </a:gsLst>
            <a:path path="circle">
              <a:fillToRect l="50000" t="50000" r="50000" b="50000"/>
            </a:path>
            <a:tileRect/>
          </a:gradFill>
          <a:ln>
            <a:noFill/>
          </a:ln>
          <a:effectLst>
            <a:outerShdw blurRad="342900" algn="bl" rotWithShape="0">
              <a:schemeClr val="accent4">
                <a:alpha val="46000"/>
              </a:schemeClr>
            </a:outerShdw>
          </a:effectLst>
        </p:spPr>
      </p:sp>
      <p:grpSp>
        <p:nvGrpSpPr>
          <p:cNvPr id="584" name="Google Shape;584;p30"/>
          <p:cNvGrpSpPr/>
          <p:nvPr/>
        </p:nvGrpSpPr>
        <p:grpSpPr>
          <a:xfrm>
            <a:off x="8736864" y="2262318"/>
            <a:ext cx="175796" cy="183402"/>
            <a:chOff x="1065600" y="3754050"/>
            <a:chExt cx="139200" cy="145200"/>
          </a:xfrm>
        </p:grpSpPr>
        <p:cxnSp>
          <p:nvCxnSpPr>
            <p:cNvPr id="585" name="Google Shape;585;p30"/>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586" name="Google Shape;586;p30"/>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CUSTOM_9_1_1_1">
    <p:bg>
      <p:bgPr>
        <a:blipFill>
          <a:blip r:embed="rId2">
            <a:alphaModFix/>
          </a:blip>
          <a:stretch>
            <a:fillRect/>
          </a:stretch>
        </a:blipFill>
        <a:effectLst/>
      </p:bgPr>
    </p:bg>
    <p:spTree>
      <p:nvGrpSpPr>
        <p:cNvPr id="1" name="Shape 587"/>
        <p:cNvGrpSpPr/>
        <p:nvPr/>
      </p:nvGrpSpPr>
      <p:grpSpPr>
        <a:xfrm>
          <a:off x="0" y="0"/>
          <a:ext cx="0" cy="0"/>
          <a:chOff x="0" y="0"/>
          <a:chExt cx="0" cy="0"/>
        </a:xfrm>
      </p:grpSpPr>
      <p:sp>
        <p:nvSpPr>
          <p:cNvPr id="588" name="Google Shape;588;p31"/>
          <p:cNvSpPr/>
          <p:nvPr/>
        </p:nvSpPr>
        <p:spPr>
          <a:xfrm>
            <a:off x="6939173" y="-680549"/>
            <a:ext cx="3353523" cy="5185687"/>
          </a:xfrm>
          <a:custGeom>
            <a:avLst/>
            <a:gdLst/>
            <a:ahLst/>
            <a:cxnLst/>
            <a:rect l="l" t="t" r="r" b="b"/>
            <a:pathLst>
              <a:path w="111145" h="171868" extrusionOk="0">
                <a:moveTo>
                  <a:pt x="67841" y="14335"/>
                </a:moveTo>
                <a:cubicBezTo>
                  <a:pt x="55529" y="8554"/>
                  <a:pt x="40417" y="6274"/>
                  <a:pt x="30006" y="4245"/>
                </a:cubicBezTo>
                <a:cubicBezTo>
                  <a:pt x="19595" y="2216"/>
                  <a:pt x="10116" y="-2884"/>
                  <a:pt x="5376" y="2160"/>
                </a:cubicBezTo>
                <a:cubicBezTo>
                  <a:pt x="636" y="7204"/>
                  <a:pt x="2138" y="24920"/>
                  <a:pt x="1566" y="34508"/>
                </a:cubicBezTo>
                <a:cubicBezTo>
                  <a:pt x="995" y="44097"/>
                  <a:pt x="-1863" y="49602"/>
                  <a:pt x="1947" y="59691"/>
                </a:cubicBezTo>
                <a:cubicBezTo>
                  <a:pt x="5757" y="69780"/>
                  <a:pt x="19156" y="83864"/>
                  <a:pt x="24426" y="95040"/>
                </a:cubicBezTo>
                <a:cubicBezTo>
                  <a:pt x="29697" y="106216"/>
                  <a:pt x="27093" y="117272"/>
                  <a:pt x="33570" y="126747"/>
                </a:cubicBezTo>
                <a:cubicBezTo>
                  <a:pt x="40047" y="136223"/>
                  <a:pt x="54271" y="144527"/>
                  <a:pt x="63288" y="151893"/>
                </a:cubicBezTo>
                <a:cubicBezTo>
                  <a:pt x="72305" y="159259"/>
                  <a:pt x="82097" y="175963"/>
                  <a:pt x="87672" y="170943"/>
                </a:cubicBezTo>
                <a:cubicBezTo>
                  <a:pt x="93247" y="165923"/>
                  <a:pt x="92898" y="139450"/>
                  <a:pt x="96736" y="121775"/>
                </a:cubicBezTo>
                <a:cubicBezTo>
                  <a:pt x="100575" y="104100"/>
                  <a:pt x="109513" y="78700"/>
                  <a:pt x="110703" y="64893"/>
                </a:cubicBezTo>
                <a:cubicBezTo>
                  <a:pt x="111893" y="51086"/>
                  <a:pt x="111021" y="47357"/>
                  <a:pt x="103877" y="38931"/>
                </a:cubicBezTo>
                <a:cubicBezTo>
                  <a:pt x="96733" y="30505"/>
                  <a:pt x="80153" y="20116"/>
                  <a:pt x="67841" y="14335"/>
                </a:cubicBezTo>
                <a:close/>
              </a:path>
            </a:pathLst>
          </a:custGeom>
          <a:gradFill>
            <a:gsLst>
              <a:gs pos="0">
                <a:srgbClr val="4A77AB"/>
              </a:gs>
              <a:gs pos="100000">
                <a:srgbClr val="27384C"/>
              </a:gs>
            </a:gsLst>
            <a:path path="circle">
              <a:fillToRect l="50000" t="50000" r="50000" b="50000"/>
            </a:path>
            <a:tileRect/>
          </a:gradFill>
          <a:ln>
            <a:noFill/>
          </a:ln>
          <a:effectLst>
            <a:outerShdw blurRad="142875" dist="19050" dir="2280000" algn="bl" rotWithShape="0">
              <a:schemeClr val="accent4">
                <a:alpha val="54000"/>
              </a:schemeClr>
            </a:outerShdw>
          </a:effectLst>
        </p:spPr>
      </p:sp>
      <p:grpSp>
        <p:nvGrpSpPr>
          <p:cNvPr id="589" name="Google Shape;589;p31"/>
          <p:cNvGrpSpPr/>
          <p:nvPr/>
        </p:nvGrpSpPr>
        <p:grpSpPr>
          <a:xfrm>
            <a:off x="3364751" y="4787393"/>
            <a:ext cx="175796" cy="183402"/>
            <a:chOff x="1065600" y="3754050"/>
            <a:chExt cx="139200" cy="145200"/>
          </a:xfrm>
        </p:grpSpPr>
        <p:cxnSp>
          <p:nvCxnSpPr>
            <p:cNvPr id="590" name="Google Shape;590;p31"/>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591" name="Google Shape;591;p31"/>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grpSp>
        <p:nvGrpSpPr>
          <p:cNvPr id="592" name="Google Shape;592;p31"/>
          <p:cNvGrpSpPr/>
          <p:nvPr/>
        </p:nvGrpSpPr>
        <p:grpSpPr>
          <a:xfrm>
            <a:off x="5373376" y="71843"/>
            <a:ext cx="175796" cy="183402"/>
            <a:chOff x="1065600" y="3754050"/>
            <a:chExt cx="139200" cy="145200"/>
          </a:xfrm>
        </p:grpSpPr>
        <p:cxnSp>
          <p:nvCxnSpPr>
            <p:cNvPr id="593" name="Google Shape;593;p31"/>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594" name="Google Shape;594;p31"/>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595" name="Google Shape;595;p31"/>
          <p:cNvGrpSpPr/>
          <p:nvPr/>
        </p:nvGrpSpPr>
        <p:grpSpPr>
          <a:xfrm>
            <a:off x="448951" y="899018"/>
            <a:ext cx="175796" cy="183402"/>
            <a:chOff x="1065600" y="3754050"/>
            <a:chExt cx="139200" cy="145200"/>
          </a:xfrm>
        </p:grpSpPr>
        <p:cxnSp>
          <p:nvCxnSpPr>
            <p:cNvPr id="596" name="Google Shape;596;p31"/>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597" name="Google Shape;597;p31"/>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grpSp>
        <p:nvGrpSpPr>
          <p:cNvPr id="598" name="Google Shape;598;p31"/>
          <p:cNvGrpSpPr/>
          <p:nvPr/>
        </p:nvGrpSpPr>
        <p:grpSpPr>
          <a:xfrm>
            <a:off x="8697476" y="644268"/>
            <a:ext cx="175796" cy="183402"/>
            <a:chOff x="1065600" y="3754050"/>
            <a:chExt cx="139200" cy="145200"/>
          </a:xfrm>
        </p:grpSpPr>
        <p:cxnSp>
          <p:nvCxnSpPr>
            <p:cNvPr id="599" name="Google Shape;599;p31"/>
            <p:cNvCxnSpPr/>
            <p:nvPr/>
          </p:nvCxnSpPr>
          <p:spPr>
            <a:xfrm>
              <a:off x="1132325" y="3754050"/>
              <a:ext cx="0" cy="145200"/>
            </a:xfrm>
            <a:prstGeom prst="straightConnector1">
              <a:avLst/>
            </a:prstGeom>
            <a:noFill/>
            <a:ln w="76200" cap="flat" cmpd="sng">
              <a:solidFill>
                <a:schemeClr val="accent6"/>
              </a:solidFill>
              <a:prstDash val="solid"/>
              <a:round/>
              <a:headEnd type="none" w="med" len="med"/>
              <a:tailEnd type="none" w="med" len="med"/>
            </a:ln>
          </p:spPr>
        </p:cxnSp>
        <p:cxnSp>
          <p:nvCxnSpPr>
            <p:cNvPr id="600" name="Google Shape;600;p31"/>
            <p:cNvCxnSpPr/>
            <p:nvPr/>
          </p:nvCxnSpPr>
          <p:spPr>
            <a:xfrm>
              <a:off x="1065600" y="3825475"/>
              <a:ext cx="139200" cy="0"/>
            </a:xfrm>
            <a:prstGeom prst="straightConnector1">
              <a:avLst/>
            </a:prstGeom>
            <a:noFill/>
            <a:ln w="76200" cap="flat" cmpd="sng">
              <a:solidFill>
                <a:schemeClr val="accent6"/>
              </a:solidFill>
              <a:prstDash val="solid"/>
              <a:round/>
              <a:headEnd type="none" w="med" len="med"/>
              <a:tailEnd type="none" w="med" len="med"/>
            </a:ln>
          </p:spPr>
        </p:cxnSp>
      </p:grpSp>
      <p:pic>
        <p:nvPicPr>
          <p:cNvPr id="601" name="Google Shape;601;p31"/>
          <p:cNvPicPr preferRelativeResize="0"/>
          <p:nvPr/>
        </p:nvPicPr>
        <p:blipFill>
          <a:blip r:embed="rId3">
            <a:alphaModFix/>
          </a:blip>
          <a:stretch>
            <a:fillRect/>
          </a:stretch>
        </p:blipFill>
        <p:spPr>
          <a:xfrm>
            <a:off x="196247" y="3633883"/>
            <a:ext cx="1346799" cy="1264600"/>
          </a:xfrm>
          <a:prstGeom prst="rect">
            <a:avLst/>
          </a:prstGeom>
          <a:noFill/>
          <a:ln>
            <a:noFill/>
          </a:ln>
          <a:effectLst>
            <a:outerShdw blurRad="157163" dist="85725" dir="5400000" algn="bl" rotWithShape="0">
              <a:schemeClr val="accent4">
                <a:alpha val="45000"/>
              </a:schemeClr>
            </a:outerShdw>
          </a:effectLst>
        </p:spPr>
      </p:pic>
      <p:grpSp>
        <p:nvGrpSpPr>
          <p:cNvPr id="602" name="Google Shape;602;p31"/>
          <p:cNvGrpSpPr/>
          <p:nvPr/>
        </p:nvGrpSpPr>
        <p:grpSpPr>
          <a:xfrm>
            <a:off x="8103151" y="4787393"/>
            <a:ext cx="175796" cy="183402"/>
            <a:chOff x="1065600" y="3754050"/>
            <a:chExt cx="139200" cy="145200"/>
          </a:xfrm>
        </p:grpSpPr>
        <p:cxnSp>
          <p:nvCxnSpPr>
            <p:cNvPr id="603" name="Google Shape;603;p31"/>
            <p:cNvCxnSpPr/>
            <p:nvPr/>
          </p:nvCxnSpPr>
          <p:spPr>
            <a:xfrm>
              <a:off x="1132325" y="3754050"/>
              <a:ext cx="0" cy="145200"/>
            </a:xfrm>
            <a:prstGeom prst="straightConnector1">
              <a:avLst/>
            </a:prstGeom>
            <a:noFill/>
            <a:ln w="76200" cap="flat" cmpd="sng">
              <a:solidFill>
                <a:schemeClr val="accent5"/>
              </a:solidFill>
              <a:prstDash val="solid"/>
              <a:round/>
              <a:headEnd type="none" w="med" len="med"/>
              <a:tailEnd type="none" w="med" len="med"/>
            </a:ln>
          </p:spPr>
        </p:cxnSp>
        <p:cxnSp>
          <p:nvCxnSpPr>
            <p:cNvPr id="604" name="Google Shape;604;p31"/>
            <p:cNvCxnSpPr/>
            <p:nvPr/>
          </p:nvCxnSpPr>
          <p:spPr>
            <a:xfrm>
              <a:off x="1065600" y="3825475"/>
              <a:ext cx="139200" cy="0"/>
            </a:xfrm>
            <a:prstGeom prst="straightConnector1">
              <a:avLst/>
            </a:prstGeom>
            <a:noFill/>
            <a:ln w="76200" cap="flat" cmpd="sng">
              <a:solidFill>
                <a:schemeClr val="accent5"/>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020100"/>
            <a:ext cx="7704000" cy="45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AutoNum type="arabicPeriod"/>
              <a:defRPr sz="110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grpSp>
        <p:nvGrpSpPr>
          <p:cNvPr id="29" name="Google Shape;29;p4"/>
          <p:cNvGrpSpPr/>
          <p:nvPr/>
        </p:nvGrpSpPr>
        <p:grpSpPr>
          <a:xfrm>
            <a:off x="115851" y="2387393"/>
            <a:ext cx="175796" cy="183402"/>
            <a:chOff x="1065600" y="3754050"/>
            <a:chExt cx="139200" cy="145200"/>
          </a:xfrm>
        </p:grpSpPr>
        <p:cxnSp>
          <p:nvCxnSpPr>
            <p:cNvPr id="30" name="Google Shape;30;p4"/>
            <p:cNvCxnSpPr/>
            <p:nvPr/>
          </p:nvCxnSpPr>
          <p:spPr>
            <a:xfrm>
              <a:off x="1132325" y="3754050"/>
              <a:ext cx="0" cy="145200"/>
            </a:xfrm>
            <a:prstGeom prst="straightConnector1">
              <a:avLst/>
            </a:prstGeom>
            <a:noFill/>
            <a:ln w="76200" cap="flat" cmpd="sng">
              <a:solidFill>
                <a:schemeClr val="accent1"/>
              </a:solidFill>
              <a:prstDash val="solid"/>
              <a:round/>
              <a:headEnd type="none" w="med" len="med"/>
              <a:tailEnd type="none" w="med" len="med"/>
            </a:ln>
          </p:spPr>
        </p:cxnSp>
        <p:cxnSp>
          <p:nvCxnSpPr>
            <p:cNvPr id="31" name="Google Shape;31;p4"/>
            <p:cNvCxnSpPr/>
            <p:nvPr/>
          </p:nvCxnSpPr>
          <p:spPr>
            <a:xfrm>
              <a:off x="1065600" y="3825475"/>
              <a:ext cx="139200" cy="0"/>
            </a:xfrm>
            <a:prstGeom prst="straightConnector1">
              <a:avLst/>
            </a:prstGeom>
            <a:noFill/>
            <a:ln w="76200" cap="flat" cmpd="sng">
              <a:solidFill>
                <a:schemeClr val="accent1"/>
              </a:solidFill>
              <a:prstDash val="solid"/>
              <a:round/>
              <a:headEnd type="none" w="med" len="med"/>
              <a:tailEnd type="none" w="med" len="med"/>
            </a:ln>
          </p:spPr>
        </p:cxnSp>
      </p:grpSp>
      <p:grpSp>
        <p:nvGrpSpPr>
          <p:cNvPr id="32" name="Google Shape;32;p4"/>
          <p:cNvGrpSpPr/>
          <p:nvPr/>
        </p:nvGrpSpPr>
        <p:grpSpPr>
          <a:xfrm>
            <a:off x="3364101" y="97318"/>
            <a:ext cx="175796" cy="183402"/>
            <a:chOff x="1065600" y="3754050"/>
            <a:chExt cx="139200" cy="145200"/>
          </a:xfrm>
        </p:grpSpPr>
        <p:cxnSp>
          <p:nvCxnSpPr>
            <p:cNvPr id="33" name="Google Shape;33;p4"/>
            <p:cNvCxnSpPr/>
            <p:nvPr/>
          </p:nvCxnSpPr>
          <p:spPr>
            <a:xfrm>
              <a:off x="1132325" y="3754050"/>
              <a:ext cx="0" cy="145200"/>
            </a:xfrm>
            <a:prstGeom prst="straightConnector1">
              <a:avLst/>
            </a:prstGeom>
            <a:noFill/>
            <a:ln w="76200" cap="flat" cmpd="sng">
              <a:solidFill>
                <a:schemeClr val="accent6"/>
              </a:solidFill>
              <a:prstDash val="solid"/>
              <a:round/>
              <a:headEnd type="none" w="med" len="med"/>
              <a:tailEnd type="none" w="med" len="med"/>
            </a:ln>
          </p:spPr>
        </p:cxnSp>
        <p:cxnSp>
          <p:nvCxnSpPr>
            <p:cNvPr id="34" name="Google Shape;34;p4"/>
            <p:cNvCxnSpPr/>
            <p:nvPr/>
          </p:nvCxnSpPr>
          <p:spPr>
            <a:xfrm>
              <a:off x="1065600" y="3825475"/>
              <a:ext cx="139200" cy="0"/>
            </a:xfrm>
            <a:prstGeom prst="straightConnector1">
              <a:avLst/>
            </a:prstGeom>
            <a:noFill/>
            <a:ln w="76200" cap="flat" cmpd="sng">
              <a:solidFill>
                <a:schemeClr val="accent6"/>
              </a:solidFill>
              <a:prstDash val="solid"/>
              <a:round/>
              <a:headEnd type="none" w="med" len="med"/>
              <a:tailEnd type="none" w="med" len="med"/>
            </a:ln>
          </p:spPr>
        </p:cxnSp>
      </p:grpSp>
      <p:grpSp>
        <p:nvGrpSpPr>
          <p:cNvPr id="35" name="Google Shape;35;p4"/>
          <p:cNvGrpSpPr/>
          <p:nvPr/>
        </p:nvGrpSpPr>
        <p:grpSpPr>
          <a:xfrm>
            <a:off x="2841576" y="4792893"/>
            <a:ext cx="175796" cy="183402"/>
            <a:chOff x="1065600" y="3754050"/>
            <a:chExt cx="139200" cy="145200"/>
          </a:xfrm>
        </p:grpSpPr>
        <p:cxnSp>
          <p:nvCxnSpPr>
            <p:cNvPr id="36" name="Google Shape;36;p4"/>
            <p:cNvCxnSpPr/>
            <p:nvPr/>
          </p:nvCxnSpPr>
          <p:spPr>
            <a:xfrm>
              <a:off x="1132325" y="3754050"/>
              <a:ext cx="0" cy="145200"/>
            </a:xfrm>
            <a:prstGeom prst="straightConnector1">
              <a:avLst/>
            </a:prstGeom>
            <a:noFill/>
            <a:ln w="76200" cap="flat" cmpd="sng">
              <a:solidFill>
                <a:schemeClr val="accent5"/>
              </a:solidFill>
              <a:prstDash val="solid"/>
              <a:round/>
              <a:headEnd type="none" w="med" len="med"/>
              <a:tailEnd type="none" w="med" len="med"/>
            </a:ln>
          </p:spPr>
        </p:cxnSp>
        <p:cxnSp>
          <p:nvCxnSpPr>
            <p:cNvPr id="37" name="Google Shape;37;p4"/>
            <p:cNvCxnSpPr/>
            <p:nvPr/>
          </p:nvCxnSpPr>
          <p:spPr>
            <a:xfrm>
              <a:off x="1065600" y="3825475"/>
              <a:ext cx="139200" cy="0"/>
            </a:xfrm>
            <a:prstGeom prst="straightConnector1">
              <a:avLst/>
            </a:prstGeom>
            <a:noFill/>
            <a:ln w="76200" cap="flat" cmpd="sng">
              <a:solidFill>
                <a:schemeClr val="accent5"/>
              </a:solidFill>
              <a:prstDash val="solid"/>
              <a:round/>
              <a:headEnd type="none" w="med" len="med"/>
              <a:tailEnd type="none" w="med" len="med"/>
            </a:ln>
          </p:spPr>
        </p:cxnSp>
      </p:grpSp>
      <p:grpSp>
        <p:nvGrpSpPr>
          <p:cNvPr id="38" name="Google Shape;38;p4"/>
          <p:cNvGrpSpPr/>
          <p:nvPr/>
        </p:nvGrpSpPr>
        <p:grpSpPr>
          <a:xfrm>
            <a:off x="8852351" y="2570793"/>
            <a:ext cx="175796" cy="183402"/>
            <a:chOff x="1065600" y="3754050"/>
            <a:chExt cx="139200" cy="145200"/>
          </a:xfrm>
        </p:grpSpPr>
        <p:cxnSp>
          <p:nvCxnSpPr>
            <p:cNvPr id="39" name="Google Shape;39;p4"/>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40" name="Google Shape;40;p4"/>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pic>
        <p:nvPicPr>
          <p:cNvPr id="41" name="Google Shape;41;p4"/>
          <p:cNvPicPr preferRelativeResize="0"/>
          <p:nvPr/>
        </p:nvPicPr>
        <p:blipFill>
          <a:blip r:embed="rId3">
            <a:alphaModFix/>
          </a:blip>
          <a:stretch>
            <a:fillRect/>
          </a:stretch>
        </p:blipFill>
        <p:spPr>
          <a:xfrm rot="-806574">
            <a:off x="6231441" y="117613"/>
            <a:ext cx="567324" cy="542876"/>
          </a:xfrm>
          <a:prstGeom prst="rect">
            <a:avLst/>
          </a:prstGeom>
          <a:noFill/>
          <a:ln>
            <a:noFill/>
          </a:ln>
          <a:effectLst>
            <a:outerShdw blurRad="100013" dist="57150" dir="5400000" algn="bl" rotWithShape="0">
              <a:schemeClr val="accent4">
                <a:alpha val="50000"/>
              </a:schemeClr>
            </a:outerShdw>
          </a:effectLst>
        </p:spPr>
      </p:pic>
      <p:pic>
        <p:nvPicPr>
          <p:cNvPr id="42" name="Google Shape;42;p4"/>
          <p:cNvPicPr preferRelativeResize="0"/>
          <p:nvPr/>
        </p:nvPicPr>
        <p:blipFill>
          <a:blip r:embed="rId4">
            <a:alphaModFix/>
          </a:blip>
          <a:stretch>
            <a:fillRect/>
          </a:stretch>
        </p:blipFill>
        <p:spPr>
          <a:xfrm>
            <a:off x="8365237" y="4423700"/>
            <a:ext cx="798249" cy="859500"/>
          </a:xfrm>
          <a:prstGeom prst="rect">
            <a:avLst/>
          </a:prstGeom>
          <a:noFill/>
          <a:ln>
            <a:noFill/>
          </a:ln>
          <a:effectLst>
            <a:outerShdw blurRad="100013" dist="85725" dir="5400000" algn="bl" rotWithShape="0">
              <a:schemeClr val="accent4">
                <a:alpha val="46000"/>
              </a:schemeClr>
            </a:outerShdw>
          </a:effectLst>
        </p:spPr>
      </p:pic>
      <p:pic>
        <p:nvPicPr>
          <p:cNvPr id="43" name="Google Shape;43;p4"/>
          <p:cNvPicPr preferRelativeResize="0"/>
          <p:nvPr/>
        </p:nvPicPr>
        <p:blipFill>
          <a:blip r:embed="rId5">
            <a:alphaModFix/>
          </a:blip>
          <a:stretch>
            <a:fillRect/>
          </a:stretch>
        </p:blipFill>
        <p:spPr>
          <a:xfrm flipH="1">
            <a:off x="-150101" y="586965"/>
            <a:ext cx="441751" cy="476924"/>
          </a:xfrm>
          <a:prstGeom prst="rect">
            <a:avLst/>
          </a:prstGeom>
          <a:noFill/>
          <a:ln>
            <a:noFill/>
          </a:ln>
          <a:effectLst>
            <a:outerShdw blurRad="100013" dist="76200" dir="5400000" algn="bl" rotWithShape="0">
              <a:schemeClr val="accent4">
                <a:alpha val="50000"/>
              </a:schemeClr>
            </a:outerShdw>
          </a:effectLst>
        </p:spPr>
      </p:pic>
      <p:pic>
        <p:nvPicPr>
          <p:cNvPr id="44" name="Google Shape;44;p4"/>
          <p:cNvPicPr preferRelativeResize="0"/>
          <p:nvPr/>
        </p:nvPicPr>
        <p:blipFill>
          <a:blip r:embed="rId6">
            <a:alphaModFix/>
          </a:blip>
          <a:stretch>
            <a:fillRect/>
          </a:stretch>
        </p:blipFill>
        <p:spPr>
          <a:xfrm>
            <a:off x="8424012" y="-41675"/>
            <a:ext cx="880509" cy="942976"/>
          </a:xfrm>
          <a:prstGeom prst="rect">
            <a:avLst/>
          </a:prstGeom>
          <a:noFill/>
          <a:ln>
            <a:noFill/>
          </a:ln>
          <a:effectLst>
            <a:outerShdw blurRad="85725" dist="76200" dir="5400000" algn="bl" rotWithShape="0">
              <a:schemeClr val="accent4">
                <a:alpha val="50000"/>
              </a:schemeClr>
            </a:outerShdw>
          </a:effectLst>
        </p:spPr>
      </p:pic>
      <p:pic>
        <p:nvPicPr>
          <p:cNvPr id="45" name="Google Shape;45;p4"/>
          <p:cNvPicPr preferRelativeResize="0"/>
          <p:nvPr/>
        </p:nvPicPr>
        <p:blipFill>
          <a:blip r:embed="rId7">
            <a:alphaModFix/>
          </a:blip>
          <a:stretch>
            <a:fillRect/>
          </a:stretch>
        </p:blipFill>
        <p:spPr>
          <a:xfrm>
            <a:off x="-268677" y="4286250"/>
            <a:ext cx="826288" cy="942976"/>
          </a:xfrm>
          <a:prstGeom prst="rect">
            <a:avLst/>
          </a:prstGeom>
          <a:noFill/>
          <a:ln>
            <a:noFill/>
          </a:ln>
          <a:effectLst>
            <a:outerShdw blurRad="114300" dist="66675" dir="5400000" algn="bl" rotWithShape="0">
              <a:schemeClr val="accent4">
                <a:alpha val="44000"/>
              </a:schemeClr>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6"/>
        <p:cNvGrpSpPr/>
        <p:nvPr/>
      </p:nvGrpSpPr>
      <p:grpSpPr>
        <a:xfrm>
          <a:off x="0" y="0"/>
          <a:ext cx="0" cy="0"/>
          <a:chOff x="0" y="0"/>
          <a:chExt cx="0" cy="0"/>
        </a:xfrm>
      </p:grpSpPr>
      <p:grpSp>
        <p:nvGrpSpPr>
          <p:cNvPr id="47" name="Google Shape;47;p5"/>
          <p:cNvGrpSpPr/>
          <p:nvPr/>
        </p:nvGrpSpPr>
        <p:grpSpPr>
          <a:xfrm>
            <a:off x="7536701" y="4847293"/>
            <a:ext cx="175796" cy="183402"/>
            <a:chOff x="1065600" y="3754050"/>
            <a:chExt cx="139200" cy="145200"/>
          </a:xfrm>
        </p:grpSpPr>
        <p:cxnSp>
          <p:nvCxnSpPr>
            <p:cNvPr id="48" name="Google Shape;48;p5"/>
            <p:cNvCxnSpPr/>
            <p:nvPr/>
          </p:nvCxnSpPr>
          <p:spPr>
            <a:xfrm>
              <a:off x="1132325" y="3754050"/>
              <a:ext cx="0" cy="145200"/>
            </a:xfrm>
            <a:prstGeom prst="straightConnector1">
              <a:avLst/>
            </a:prstGeom>
            <a:noFill/>
            <a:ln w="76200" cap="flat" cmpd="sng">
              <a:solidFill>
                <a:srgbClr val="956850"/>
              </a:solidFill>
              <a:prstDash val="solid"/>
              <a:round/>
              <a:headEnd type="none" w="med" len="med"/>
              <a:tailEnd type="none" w="med" len="med"/>
            </a:ln>
          </p:spPr>
        </p:cxnSp>
        <p:cxnSp>
          <p:nvCxnSpPr>
            <p:cNvPr id="49" name="Google Shape;49;p5"/>
            <p:cNvCxnSpPr/>
            <p:nvPr/>
          </p:nvCxnSpPr>
          <p:spPr>
            <a:xfrm>
              <a:off x="1065600" y="3825475"/>
              <a:ext cx="139200" cy="0"/>
            </a:xfrm>
            <a:prstGeom prst="straightConnector1">
              <a:avLst/>
            </a:prstGeom>
            <a:noFill/>
            <a:ln w="76200" cap="flat" cmpd="sng">
              <a:solidFill>
                <a:srgbClr val="956850"/>
              </a:solidFill>
              <a:prstDash val="solid"/>
              <a:round/>
              <a:headEnd type="none" w="med" len="med"/>
              <a:tailEnd type="none" w="med" len="med"/>
            </a:ln>
          </p:spPr>
        </p:cxnSp>
      </p:grpSp>
      <p:grpSp>
        <p:nvGrpSpPr>
          <p:cNvPr id="50" name="Google Shape;50;p5"/>
          <p:cNvGrpSpPr/>
          <p:nvPr/>
        </p:nvGrpSpPr>
        <p:grpSpPr>
          <a:xfrm>
            <a:off x="934776" y="4813493"/>
            <a:ext cx="175796" cy="183402"/>
            <a:chOff x="1065600" y="3754050"/>
            <a:chExt cx="139200" cy="145200"/>
          </a:xfrm>
        </p:grpSpPr>
        <p:cxnSp>
          <p:nvCxnSpPr>
            <p:cNvPr id="51" name="Google Shape;51;p5"/>
            <p:cNvCxnSpPr/>
            <p:nvPr/>
          </p:nvCxnSpPr>
          <p:spPr>
            <a:xfrm>
              <a:off x="1132325" y="3754050"/>
              <a:ext cx="0" cy="145200"/>
            </a:xfrm>
            <a:prstGeom prst="straightConnector1">
              <a:avLst/>
            </a:prstGeom>
            <a:noFill/>
            <a:ln w="76200" cap="flat" cmpd="sng">
              <a:solidFill>
                <a:srgbClr val="8D9CB5"/>
              </a:solidFill>
              <a:prstDash val="solid"/>
              <a:round/>
              <a:headEnd type="none" w="med" len="med"/>
              <a:tailEnd type="none" w="med" len="med"/>
            </a:ln>
          </p:spPr>
        </p:cxnSp>
        <p:cxnSp>
          <p:nvCxnSpPr>
            <p:cNvPr id="52" name="Google Shape;52;p5"/>
            <p:cNvCxnSpPr/>
            <p:nvPr/>
          </p:nvCxnSpPr>
          <p:spPr>
            <a:xfrm>
              <a:off x="1065600" y="3825475"/>
              <a:ext cx="139200" cy="0"/>
            </a:xfrm>
            <a:prstGeom prst="straightConnector1">
              <a:avLst/>
            </a:prstGeom>
            <a:noFill/>
            <a:ln w="76200" cap="flat" cmpd="sng">
              <a:solidFill>
                <a:srgbClr val="8D9CB5"/>
              </a:solidFill>
              <a:prstDash val="solid"/>
              <a:round/>
              <a:headEnd type="none" w="med" len="med"/>
              <a:tailEnd type="none" w="med" len="med"/>
            </a:ln>
          </p:spPr>
        </p:cxnSp>
      </p:grpSp>
      <p:grpSp>
        <p:nvGrpSpPr>
          <p:cNvPr id="53" name="Google Shape;53;p5"/>
          <p:cNvGrpSpPr/>
          <p:nvPr/>
        </p:nvGrpSpPr>
        <p:grpSpPr>
          <a:xfrm>
            <a:off x="3658951" y="76493"/>
            <a:ext cx="175796" cy="183402"/>
            <a:chOff x="1065600" y="3754050"/>
            <a:chExt cx="139200" cy="145200"/>
          </a:xfrm>
        </p:grpSpPr>
        <p:cxnSp>
          <p:nvCxnSpPr>
            <p:cNvPr id="54" name="Google Shape;54;p5"/>
            <p:cNvCxnSpPr/>
            <p:nvPr/>
          </p:nvCxnSpPr>
          <p:spPr>
            <a:xfrm>
              <a:off x="1132325" y="3754050"/>
              <a:ext cx="0" cy="145200"/>
            </a:xfrm>
            <a:prstGeom prst="straightConnector1">
              <a:avLst/>
            </a:prstGeom>
            <a:noFill/>
            <a:ln w="76200" cap="flat" cmpd="sng">
              <a:solidFill>
                <a:srgbClr val="36577D"/>
              </a:solidFill>
              <a:prstDash val="solid"/>
              <a:round/>
              <a:headEnd type="none" w="med" len="med"/>
              <a:tailEnd type="none" w="med" len="med"/>
            </a:ln>
          </p:spPr>
        </p:cxnSp>
        <p:cxnSp>
          <p:nvCxnSpPr>
            <p:cNvPr id="55" name="Google Shape;55;p5"/>
            <p:cNvCxnSpPr/>
            <p:nvPr/>
          </p:nvCxnSpPr>
          <p:spPr>
            <a:xfrm>
              <a:off x="1065600" y="3825475"/>
              <a:ext cx="139200" cy="0"/>
            </a:xfrm>
            <a:prstGeom prst="straightConnector1">
              <a:avLst/>
            </a:prstGeom>
            <a:noFill/>
            <a:ln w="76200" cap="flat" cmpd="sng">
              <a:solidFill>
                <a:srgbClr val="36577D"/>
              </a:solidFill>
              <a:prstDash val="solid"/>
              <a:round/>
              <a:headEnd type="none" w="med" len="med"/>
              <a:tailEnd type="none" w="med" len="med"/>
            </a:ln>
          </p:spPr>
        </p:cxnSp>
      </p:grpSp>
      <p:grpSp>
        <p:nvGrpSpPr>
          <p:cNvPr id="56" name="Google Shape;56;p5"/>
          <p:cNvGrpSpPr/>
          <p:nvPr/>
        </p:nvGrpSpPr>
        <p:grpSpPr>
          <a:xfrm>
            <a:off x="202401" y="788843"/>
            <a:ext cx="175796" cy="183402"/>
            <a:chOff x="1065600" y="3754050"/>
            <a:chExt cx="139200" cy="145200"/>
          </a:xfrm>
        </p:grpSpPr>
        <p:cxnSp>
          <p:nvCxnSpPr>
            <p:cNvPr id="57" name="Google Shape;57;p5"/>
            <p:cNvCxnSpPr/>
            <p:nvPr/>
          </p:nvCxnSpPr>
          <p:spPr>
            <a:xfrm>
              <a:off x="1132325" y="3754050"/>
              <a:ext cx="0" cy="145200"/>
            </a:xfrm>
            <a:prstGeom prst="straightConnector1">
              <a:avLst/>
            </a:prstGeom>
            <a:noFill/>
            <a:ln w="76200" cap="flat" cmpd="sng">
              <a:solidFill>
                <a:srgbClr val="EDCAB8"/>
              </a:solidFill>
              <a:prstDash val="solid"/>
              <a:round/>
              <a:headEnd type="none" w="med" len="med"/>
              <a:tailEnd type="none" w="med" len="med"/>
            </a:ln>
          </p:spPr>
        </p:cxnSp>
        <p:cxnSp>
          <p:nvCxnSpPr>
            <p:cNvPr id="58" name="Google Shape;58;p5"/>
            <p:cNvCxnSpPr/>
            <p:nvPr/>
          </p:nvCxnSpPr>
          <p:spPr>
            <a:xfrm>
              <a:off x="1065600" y="3825475"/>
              <a:ext cx="139200" cy="0"/>
            </a:xfrm>
            <a:prstGeom prst="straightConnector1">
              <a:avLst/>
            </a:prstGeom>
            <a:noFill/>
            <a:ln w="76200" cap="flat" cmpd="sng">
              <a:solidFill>
                <a:srgbClr val="EDCAB8"/>
              </a:solidFill>
              <a:prstDash val="solid"/>
              <a:round/>
              <a:headEnd type="none" w="med" len="med"/>
              <a:tailEnd type="none" w="med" len="med"/>
            </a:ln>
          </p:spPr>
        </p:cxnSp>
      </p:grpSp>
      <p:pic>
        <p:nvPicPr>
          <p:cNvPr id="59" name="Google Shape;59;p5"/>
          <p:cNvPicPr preferRelativeResize="0"/>
          <p:nvPr/>
        </p:nvPicPr>
        <p:blipFill>
          <a:blip r:embed="rId3">
            <a:alphaModFix/>
          </a:blip>
          <a:stretch>
            <a:fillRect/>
          </a:stretch>
        </p:blipFill>
        <p:spPr>
          <a:xfrm>
            <a:off x="8508001" y="3493900"/>
            <a:ext cx="636001" cy="597174"/>
          </a:xfrm>
          <a:prstGeom prst="rect">
            <a:avLst/>
          </a:prstGeom>
          <a:noFill/>
          <a:ln>
            <a:noFill/>
          </a:ln>
          <a:effectLst>
            <a:outerShdw blurRad="157163" dist="85725" dir="5400000" algn="bl" rotWithShape="0">
              <a:srgbClr val="956850">
                <a:alpha val="45000"/>
              </a:srgbClr>
            </a:outerShdw>
          </a:effectLst>
        </p:spPr>
      </p:pic>
      <p:pic>
        <p:nvPicPr>
          <p:cNvPr id="60" name="Google Shape;60;p5"/>
          <p:cNvPicPr preferRelativeResize="0"/>
          <p:nvPr/>
        </p:nvPicPr>
        <p:blipFill>
          <a:blip r:embed="rId4">
            <a:alphaModFix/>
          </a:blip>
          <a:stretch>
            <a:fillRect/>
          </a:stretch>
        </p:blipFill>
        <p:spPr>
          <a:xfrm>
            <a:off x="4400970" y="4654026"/>
            <a:ext cx="702319" cy="756200"/>
          </a:xfrm>
          <a:prstGeom prst="rect">
            <a:avLst/>
          </a:prstGeom>
          <a:noFill/>
          <a:ln>
            <a:noFill/>
          </a:ln>
          <a:effectLst>
            <a:outerShdw blurRad="114300" dist="66675" dir="5280000" algn="bl" rotWithShape="0">
              <a:srgbClr val="956850">
                <a:alpha val="48000"/>
              </a:srgbClr>
            </a:outerShdw>
          </a:effectLst>
        </p:spPr>
      </p:pic>
      <p:pic>
        <p:nvPicPr>
          <p:cNvPr id="61" name="Google Shape;61;p5"/>
          <p:cNvPicPr preferRelativeResize="0"/>
          <p:nvPr/>
        </p:nvPicPr>
        <p:blipFill>
          <a:blip r:embed="rId5">
            <a:alphaModFix/>
          </a:blip>
          <a:stretch>
            <a:fillRect/>
          </a:stretch>
        </p:blipFill>
        <p:spPr>
          <a:xfrm>
            <a:off x="6444974" y="-178162"/>
            <a:ext cx="641624" cy="692724"/>
          </a:xfrm>
          <a:prstGeom prst="rect">
            <a:avLst/>
          </a:prstGeom>
          <a:noFill/>
          <a:ln>
            <a:noFill/>
          </a:ln>
          <a:effectLst>
            <a:outerShdw blurRad="157163" dist="76200" dir="5400000" algn="bl" rotWithShape="0">
              <a:srgbClr val="956850">
                <a:alpha val="50000"/>
              </a:srgbClr>
            </a:outerShdw>
          </a:effectLst>
        </p:spPr>
      </p:pic>
      <p:pic>
        <p:nvPicPr>
          <p:cNvPr id="62" name="Google Shape;62;p5"/>
          <p:cNvPicPr preferRelativeResize="0"/>
          <p:nvPr/>
        </p:nvPicPr>
        <p:blipFill>
          <a:blip r:embed="rId6">
            <a:alphaModFix/>
          </a:blip>
          <a:stretch>
            <a:fillRect/>
          </a:stretch>
        </p:blipFill>
        <p:spPr>
          <a:xfrm>
            <a:off x="8438605" y="866251"/>
            <a:ext cx="706100" cy="756200"/>
          </a:xfrm>
          <a:prstGeom prst="rect">
            <a:avLst/>
          </a:prstGeom>
          <a:noFill/>
          <a:ln>
            <a:noFill/>
          </a:ln>
          <a:effectLst>
            <a:outerShdw blurRad="114300" dist="95250" dir="5400000" algn="bl" rotWithShape="0">
              <a:srgbClr val="956850">
                <a:alpha val="50000"/>
              </a:srgbClr>
            </a:outerShdw>
          </a:effectLst>
        </p:spPr>
      </p:pic>
      <p:pic>
        <p:nvPicPr>
          <p:cNvPr id="63" name="Google Shape;63;p5"/>
          <p:cNvPicPr preferRelativeResize="0"/>
          <p:nvPr/>
        </p:nvPicPr>
        <p:blipFill>
          <a:blip r:embed="rId7">
            <a:alphaModFix/>
          </a:blip>
          <a:stretch>
            <a:fillRect/>
          </a:stretch>
        </p:blipFill>
        <p:spPr>
          <a:xfrm>
            <a:off x="-319376" y="2242737"/>
            <a:ext cx="1039374" cy="1186176"/>
          </a:xfrm>
          <a:prstGeom prst="rect">
            <a:avLst/>
          </a:prstGeom>
          <a:noFill/>
          <a:ln>
            <a:noFill/>
          </a:ln>
          <a:effectLst>
            <a:outerShdw blurRad="114300" dist="57150" dir="5640000" algn="bl" rotWithShape="0">
              <a:srgbClr val="956850">
                <a:alpha val="47000"/>
              </a:srgbClr>
            </a:outerShdw>
          </a:effectLst>
        </p:spPr>
      </p:pic>
      <p:sp>
        <p:nvSpPr>
          <p:cNvPr id="64" name="Google Shape;6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5"/>
          <p:cNvSpPr txBox="1">
            <a:spLocks noGrp="1"/>
          </p:cNvSpPr>
          <p:nvPr>
            <p:ph type="subTitle" idx="1"/>
          </p:nvPr>
        </p:nvSpPr>
        <p:spPr>
          <a:xfrm>
            <a:off x="7017550" y="2063456"/>
            <a:ext cx="1342200" cy="109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6" name="Google Shape;66;p5"/>
          <p:cNvSpPr txBox="1">
            <a:spLocks noGrp="1"/>
          </p:cNvSpPr>
          <p:nvPr>
            <p:ph type="subTitle" idx="2"/>
          </p:nvPr>
        </p:nvSpPr>
        <p:spPr>
          <a:xfrm>
            <a:off x="790950" y="2063472"/>
            <a:ext cx="1342200" cy="109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7" name="Google Shape;67;p5"/>
          <p:cNvSpPr txBox="1">
            <a:spLocks noGrp="1"/>
          </p:cNvSpPr>
          <p:nvPr>
            <p:ph type="title" idx="3"/>
          </p:nvPr>
        </p:nvSpPr>
        <p:spPr>
          <a:xfrm>
            <a:off x="784180" y="1431525"/>
            <a:ext cx="1342200" cy="63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8" name="Google Shape;68;p5"/>
          <p:cNvSpPr txBox="1">
            <a:spLocks noGrp="1"/>
          </p:cNvSpPr>
          <p:nvPr>
            <p:ph type="title" idx="4"/>
          </p:nvPr>
        </p:nvSpPr>
        <p:spPr>
          <a:xfrm>
            <a:off x="7017625" y="1431525"/>
            <a:ext cx="1342200" cy="63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1" name="Google Shape;71;p6"/>
          <p:cNvGrpSpPr/>
          <p:nvPr/>
        </p:nvGrpSpPr>
        <p:grpSpPr>
          <a:xfrm>
            <a:off x="8774951" y="4712668"/>
            <a:ext cx="175796" cy="183402"/>
            <a:chOff x="1065600" y="3754050"/>
            <a:chExt cx="139200" cy="145200"/>
          </a:xfrm>
        </p:grpSpPr>
        <p:cxnSp>
          <p:nvCxnSpPr>
            <p:cNvPr id="72" name="Google Shape;72;p6"/>
            <p:cNvCxnSpPr/>
            <p:nvPr/>
          </p:nvCxnSpPr>
          <p:spPr>
            <a:xfrm>
              <a:off x="1132325" y="3754050"/>
              <a:ext cx="0" cy="145200"/>
            </a:xfrm>
            <a:prstGeom prst="straightConnector1">
              <a:avLst/>
            </a:prstGeom>
            <a:noFill/>
            <a:ln w="76200" cap="flat" cmpd="sng">
              <a:solidFill>
                <a:srgbClr val="DBA182"/>
              </a:solidFill>
              <a:prstDash val="solid"/>
              <a:round/>
              <a:headEnd type="none" w="med" len="med"/>
              <a:tailEnd type="none" w="med" len="med"/>
            </a:ln>
          </p:spPr>
        </p:cxnSp>
        <p:cxnSp>
          <p:nvCxnSpPr>
            <p:cNvPr id="73" name="Google Shape;73;p6"/>
            <p:cNvCxnSpPr/>
            <p:nvPr/>
          </p:nvCxnSpPr>
          <p:spPr>
            <a:xfrm>
              <a:off x="1065600" y="3825475"/>
              <a:ext cx="139200" cy="0"/>
            </a:xfrm>
            <a:prstGeom prst="straightConnector1">
              <a:avLst/>
            </a:prstGeom>
            <a:noFill/>
            <a:ln w="76200" cap="flat" cmpd="sng">
              <a:solidFill>
                <a:srgbClr val="DBA182"/>
              </a:solidFill>
              <a:prstDash val="solid"/>
              <a:round/>
              <a:headEnd type="none" w="med" len="med"/>
              <a:tailEnd type="none" w="med" len="med"/>
            </a:ln>
          </p:spPr>
        </p:cxnSp>
      </p:grpSp>
      <p:grpSp>
        <p:nvGrpSpPr>
          <p:cNvPr id="74" name="Google Shape;74;p6"/>
          <p:cNvGrpSpPr/>
          <p:nvPr/>
        </p:nvGrpSpPr>
        <p:grpSpPr>
          <a:xfrm>
            <a:off x="3325251" y="4794993"/>
            <a:ext cx="175796" cy="183402"/>
            <a:chOff x="1065600" y="3754050"/>
            <a:chExt cx="139200" cy="145200"/>
          </a:xfrm>
        </p:grpSpPr>
        <p:cxnSp>
          <p:nvCxnSpPr>
            <p:cNvPr id="75" name="Google Shape;75;p6"/>
            <p:cNvCxnSpPr/>
            <p:nvPr/>
          </p:nvCxnSpPr>
          <p:spPr>
            <a:xfrm>
              <a:off x="1132325" y="3754050"/>
              <a:ext cx="0" cy="145200"/>
            </a:xfrm>
            <a:prstGeom prst="straightConnector1">
              <a:avLst/>
            </a:prstGeom>
            <a:noFill/>
            <a:ln w="76200" cap="flat" cmpd="sng">
              <a:solidFill>
                <a:srgbClr val="BACAD9"/>
              </a:solidFill>
              <a:prstDash val="solid"/>
              <a:round/>
              <a:headEnd type="none" w="med" len="med"/>
              <a:tailEnd type="none" w="med" len="med"/>
            </a:ln>
          </p:spPr>
        </p:cxnSp>
        <p:cxnSp>
          <p:nvCxnSpPr>
            <p:cNvPr id="76" name="Google Shape;76;p6"/>
            <p:cNvCxnSpPr/>
            <p:nvPr/>
          </p:nvCxnSpPr>
          <p:spPr>
            <a:xfrm>
              <a:off x="1065600" y="3825475"/>
              <a:ext cx="139200" cy="0"/>
            </a:xfrm>
            <a:prstGeom prst="straightConnector1">
              <a:avLst/>
            </a:prstGeom>
            <a:noFill/>
            <a:ln w="76200" cap="flat" cmpd="sng">
              <a:solidFill>
                <a:srgbClr val="BACAD9"/>
              </a:solidFill>
              <a:prstDash val="solid"/>
              <a:round/>
              <a:headEnd type="none" w="med" len="med"/>
              <a:tailEnd type="none" w="med" len="med"/>
            </a:ln>
          </p:spPr>
        </p:cxnSp>
      </p:grpSp>
      <p:grpSp>
        <p:nvGrpSpPr>
          <p:cNvPr id="77" name="Google Shape;77;p6"/>
          <p:cNvGrpSpPr/>
          <p:nvPr/>
        </p:nvGrpSpPr>
        <p:grpSpPr>
          <a:xfrm>
            <a:off x="221501" y="229543"/>
            <a:ext cx="175796" cy="183402"/>
            <a:chOff x="1065600" y="3754050"/>
            <a:chExt cx="139200" cy="145200"/>
          </a:xfrm>
        </p:grpSpPr>
        <p:cxnSp>
          <p:nvCxnSpPr>
            <p:cNvPr id="78" name="Google Shape;78;p6"/>
            <p:cNvCxnSpPr/>
            <p:nvPr/>
          </p:nvCxnSpPr>
          <p:spPr>
            <a:xfrm>
              <a:off x="1132325" y="3754050"/>
              <a:ext cx="0" cy="145200"/>
            </a:xfrm>
            <a:prstGeom prst="straightConnector1">
              <a:avLst/>
            </a:prstGeom>
            <a:noFill/>
            <a:ln w="76200" cap="flat" cmpd="sng">
              <a:solidFill>
                <a:srgbClr val="86ABC8"/>
              </a:solidFill>
              <a:prstDash val="solid"/>
              <a:round/>
              <a:headEnd type="none" w="med" len="med"/>
              <a:tailEnd type="none" w="med" len="med"/>
            </a:ln>
          </p:spPr>
        </p:cxnSp>
        <p:cxnSp>
          <p:nvCxnSpPr>
            <p:cNvPr id="79" name="Google Shape;79;p6"/>
            <p:cNvCxnSpPr/>
            <p:nvPr/>
          </p:nvCxnSpPr>
          <p:spPr>
            <a:xfrm>
              <a:off x="1065600" y="3825475"/>
              <a:ext cx="139200" cy="0"/>
            </a:xfrm>
            <a:prstGeom prst="straightConnector1">
              <a:avLst/>
            </a:prstGeom>
            <a:noFill/>
            <a:ln w="76200" cap="flat" cmpd="sng">
              <a:solidFill>
                <a:srgbClr val="86ABC8"/>
              </a:solidFill>
              <a:prstDash val="solid"/>
              <a:round/>
              <a:headEnd type="none" w="med" len="med"/>
              <a:tailEnd type="none" w="med" len="med"/>
            </a:ln>
          </p:spPr>
        </p:cxnSp>
      </p:grpSp>
      <p:grpSp>
        <p:nvGrpSpPr>
          <p:cNvPr id="80" name="Google Shape;80;p6"/>
          <p:cNvGrpSpPr/>
          <p:nvPr/>
        </p:nvGrpSpPr>
        <p:grpSpPr>
          <a:xfrm>
            <a:off x="5230501" y="188943"/>
            <a:ext cx="175796" cy="183402"/>
            <a:chOff x="1065600" y="3754050"/>
            <a:chExt cx="139200" cy="145200"/>
          </a:xfrm>
        </p:grpSpPr>
        <p:cxnSp>
          <p:nvCxnSpPr>
            <p:cNvPr id="81" name="Google Shape;81;p6"/>
            <p:cNvCxnSpPr/>
            <p:nvPr/>
          </p:nvCxnSpPr>
          <p:spPr>
            <a:xfrm>
              <a:off x="1132325" y="3754050"/>
              <a:ext cx="0" cy="145200"/>
            </a:xfrm>
            <a:prstGeom prst="straightConnector1">
              <a:avLst/>
            </a:prstGeom>
            <a:noFill/>
            <a:ln w="76200" cap="flat" cmpd="sng">
              <a:solidFill>
                <a:srgbClr val="36577D"/>
              </a:solidFill>
              <a:prstDash val="solid"/>
              <a:round/>
              <a:headEnd type="none" w="med" len="med"/>
              <a:tailEnd type="none" w="med" len="med"/>
            </a:ln>
          </p:spPr>
        </p:cxnSp>
        <p:cxnSp>
          <p:nvCxnSpPr>
            <p:cNvPr id="82" name="Google Shape;82;p6"/>
            <p:cNvCxnSpPr/>
            <p:nvPr/>
          </p:nvCxnSpPr>
          <p:spPr>
            <a:xfrm>
              <a:off x="1065600" y="3825475"/>
              <a:ext cx="139200" cy="0"/>
            </a:xfrm>
            <a:prstGeom prst="straightConnector1">
              <a:avLst/>
            </a:prstGeom>
            <a:noFill/>
            <a:ln w="76200" cap="flat" cmpd="sng">
              <a:solidFill>
                <a:srgbClr val="36577D"/>
              </a:solidFill>
              <a:prstDash val="solid"/>
              <a:round/>
              <a:headEnd type="none" w="med" len="med"/>
              <a:tailEnd type="none" w="med" len="med"/>
            </a:ln>
          </p:spPr>
        </p:cxnSp>
      </p:grpSp>
      <p:pic>
        <p:nvPicPr>
          <p:cNvPr id="83" name="Google Shape;83;p6"/>
          <p:cNvPicPr preferRelativeResize="0"/>
          <p:nvPr/>
        </p:nvPicPr>
        <p:blipFill>
          <a:blip r:embed="rId2">
            <a:alphaModFix/>
          </a:blip>
          <a:stretch>
            <a:fillRect/>
          </a:stretch>
        </p:blipFill>
        <p:spPr>
          <a:xfrm rot="-1054296">
            <a:off x="5608125" y="4565712"/>
            <a:ext cx="670848" cy="641974"/>
          </a:xfrm>
          <a:prstGeom prst="rect">
            <a:avLst/>
          </a:prstGeom>
          <a:noFill/>
          <a:ln>
            <a:noFill/>
          </a:ln>
          <a:effectLst>
            <a:outerShdw blurRad="142875" dist="66675" dir="5400000" algn="bl" rotWithShape="0">
              <a:srgbClr val="956850">
                <a:alpha val="46000"/>
              </a:srgbClr>
            </a:outerShdw>
          </a:effectLst>
        </p:spPr>
      </p:pic>
      <p:pic>
        <p:nvPicPr>
          <p:cNvPr id="84" name="Google Shape;84;p6"/>
          <p:cNvPicPr preferRelativeResize="0"/>
          <p:nvPr/>
        </p:nvPicPr>
        <p:blipFill>
          <a:blip r:embed="rId3">
            <a:alphaModFix/>
          </a:blip>
          <a:stretch>
            <a:fillRect/>
          </a:stretch>
        </p:blipFill>
        <p:spPr>
          <a:xfrm>
            <a:off x="8567724" y="3403650"/>
            <a:ext cx="538174" cy="578674"/>
          </a:xfrm>
          <a:prstGeom prst="rect">
            <a:avLst/>
          </a:prstGeom>
          <a:noFill/>
          <a:ln>
            <a:noFill/>
          </a:ln>
          <a:effectLst>
            <a:outerShdw blurRad="114300" dist="76200" dir="5400000" algn="bl" rotWithShape="0">
              <a:srgbClr val="956850">
                <a:alpha val="47000"/>
              </a:srgbClr>
            </a:outerShdw>
          </a:effectLst>
        </p:spPr>
      </p:pic>
      <p:pic>
        <p:nvPicPr>
          <p:cNvPr id="85" name="Google Shape;85;p6"/>
          <p:cNvPicPr preferRelativeResize="0"/>
          <p:nvPr/>
        </p:nvPicPr>
        <p:blipFill>
          <a:blip r:embed="rId4">
            <a:alphaModFix/>
          </a:blip>
          <a:stretch>
            <a:fillRect/>
          </a:stretch>
        </p:blipFill>
        <p:spPr>
          <a:xfrm>
            <a:off x="8511683" y="1294876"/>
            <a:ext cx="702319" cy="756200"/>
          </a:xfrm>
          <a:prstGeom prst="rect">
            <a:avLst/>
          </a:prstGeom>
          <a:noFill/>
          <a:ln>
            <a:noFill/>
          </a:ln>
          <a:effectLst>
            <a:outerShdw blurRad="114300" dist="66675" dir="5280000" algn="bl" rotWithShape="0">
              <a:srgbClr val="956850">
                <a:alpha val="48000"/>
              </a:srgbClr>
            </a:outerShdw>
          </a:effectLst>
        </p:spPr>
      </p:pic>
      <p:pic>
        <p:nvPicPr>
          <p:cNvPr id="86" name="Google Shape;86;p6"/>
          <p:cNvPicPr preferRelativeResize="0"/>
          <p:nvPr/>
        </p:nvPicPr>
        <p:blipFill>
          <a:blip r:embed="rId5">
            <a:alphaModFix/>
          </a:blip>
          <a:stretch>
            <a:fillRect/>
          </a:stretch>
        </p:blipFill>
        <p:spPr>
          <a:xfrm>
            <a:off x="2971996" y="-61300"/>
            <a:ext cx="439276" cy="474250"/>
          </a:xfrm>
          <a:prstGeom prst="rect">
            <a:avLst/>
          </a:prstGeom>
          <a:noFill/>
          <a:ln>
            <a:noFill/>
          </a:ln>
          <a:effectLst>
            <a:outerShdw blurRad="157163" dist="76200" dir="5400000" algn="bl" rotWithShape="0">
              <a:srgbClr val="956850">
                <a:alpha val="50000"/>
              </a:srgbClr>
            </a:outerShdw>
          </a:effectLst>
        </p:spPr>
      </p:pic>
      <p:pic>
        <p:nvPicPr>
          <p:cNvPr id="87" name="Google Shape;87;p6"/>
          <p:cNvPicPr preferRelativeResize="0"/>
          <p:nvPr/>
        </p:nvPicPr>
        <p:blipFill>
          <a:blip r:embed="rId6">
            <a:alphaModFix/>
          </a:blip>
          <a:stretch>
            <a:fillRect/>
          </a:stretch>
        </p:blipFill>
        <p:spPr>
          <a:xfrm>
            <a:off x="-83101" y="2605362"/>
            <a:ext cx="899300" cy="963100"/>
          </a:xfrm>
          <a:prstGeom prst="rect">
            <a:avLst/>
          </a:prstGeom>
          <a:noFill/>
          <a:ln>
            <a:noFill/>
          </a:ln>
          <a:effectLst>
            <a:outerShdw blurRad="114300" dist="95250" dir="5400000" algn="bl" rotWithShape="0">
              <a:srgbClr val="956850">
                <a:alpha val="50000"/>
              </a:srgbClr>
            </a:outerShdw>
          </a:effectLst>
        </p:spPr>
      </p:pic>
      <p:sp>
        <p:nvSpPr>
          <p:cNvPr id="88" name="Google Shape;88;p6"/>
          <p:cNvSpPr/>
          <p:nvPr/>
        </p:nvSpPr>
        <p:spPr>
          <a:xfrm>
            <a:off x="-514779" y="3822595"/>
            <a:ext cx="1435500" cy="2246775"/>
          </a:xfrm>
          <a:custGeom>
            <a:avLst/>
            <a:gdLst/>
            <a:ahLst/>
            <a:cxnLst/>
            <a:rect l="l" t="t" r="r" b="b"/>
            <a:pathLst>
              <a:path w="57420" h="89871" extrusionOk="0">
                <a:moveTo>
                  <a:pt x="46799" y="29595"/>
                </a:moveTo>
                <a:cubicBezTo>
                  <a:pt x="44212" y="22580"/>
                  <a:pt x="45563" y="14429"/>
                  <a:pt x="41871" y="9497"/>
                </a:cubicBezTo>
                <a:cubicBezTo>
                  <a:pt x="38179" y="4566"/>
                  <a:pt x="29510" y="182"/>
                  <a:pt x="24647" y="6"/>
                </a:cubicBezTo>
                <a:cubicBezTo>
                  <a:pt x="19784" y="-170"/>
                  <a:pt x="15390" y="3404"/>
                  <a:pt x="12695" y="8442"/>
                </a:cubicBezTo>
                <a:cubicBezTo>
                  <a:pt x="10000" y="13480"/>
                  <a:pt x="9766" y="24378"/>
                  <a:pt x="8477" y="30236"/>
                </a:cubicBezTo>
                <a:cubicBezTo>
                  <a:pt x="7188" y="36095"/>
                  <a:pt x="5958" y="38496"/>
                  <a:pt x="4962" y="43593"/>
                </a:cubicBezTo>
                <a:cubicBezTo>
                  <a:pt x="3966" y="48690"/>
                  <a:pt x="3321" y="55310"/>
                  <a:pt x="2501" y="60817"/>
                </a:cubicBezTo>
                <a:cubicBezTo>
                  <a:pt x="1681" y="66324"/>
                  <a:pt x="-310" y="71948"/>
                  <a:pt x="41" y="76635"/>
                </a:cubicBezTo>
                <a:cubicBezTo>
                  <a:pt x="393" y="81322"/>
                  <a:pt x="1969" y="87292"/>
                  <a:pt x="4610" y="88938"/>
                </a:cubicBezTo>
                <a:cubicBezTo>
                  <a:pt x="7251" y="90584"/>
                  <a:pt x="8559" y="90216"/>
                  <a:pt x="15885" y="86512"/>
                </a:cubicBezTo>
                <a:cubicBezTo>
                  <a:pt x="23211" y="82808"/>
                  <a:pt x="41649" y="72535"/>
                  <a:pt x="48567" y="66714"/>
                </a:cubicBezTo>
                <a:cubicBezTo>
                  <a:pt x="55485" y="60893"/>
                  <a:pt x="57689" y="57774"/>
                  <a:pt x="57394" y="51587"/>
                </a:cubicBezTo>
                <a:cubicBezTo>
                  <a:pt x="57099" y="45401"/>
                  <a:pt x="49386" y="36610"/>
                  <a:pt x="46799" y="29595"/>
                </a:cubicBezTo>
                <a:close/>
              </a:path>
            </a:pathLst>
          </a:custGeom>
          <a:gradFill>
            <a:gsLst>
              <a:gs pos="0">
                <a:srgbClr val="E5EBF1"/>
              </a:gs>
              <a:gs pos="100000">
                <a:srgbClr val="96AABD"/>
              </a:gs>
            </a:gsLst>
            <a:path path="circle">
              <a:fillToRect l="50000" t="50000" r="50000" b="50000"/>
            </a:path>
            <a:tileRect/>
          </a:gradFill>
          <a:ln>
            <a:noFill/>
          </a:ln>
          <a:effectLst>
            <a:outerShdw blurRad="342900" algn="bl" rotWithShape="0">
              <a:srgbClr val="956850">
                <a:alpha val="46000"/>
              </a:srgbClr>
            </a:outerShdw>
          </a:effectLst>
        </p:spPr>
      </p:sp>
      <p:sp>
        <p:nvSpPr>
          <p:cNvPr id="89" name="Google Shape;89;p6"/>
          <p:cNvSpPr/>
          <p:nvPr/>
        </p:nvSpPr>
        <p:spPr>
          <a:xfrm>
            <a:off x="8385325" y="-1459721"/>
            <a:ext cx="1724575" cy="2231550"/>
          </a:xfrm>
          <a:custGeom>
            <a:avLst/>
            <a:gdLst/>
            <a:ahLst/>
            <a:cxnLst/>
            <a:rect l="l" t="t" r="r" b="b"/>
            <a:pathLst>
              <a:path w="68983" h="89262" extrusionOk="0">
                <a:moveTo>
                  <a:pt x="22346" y="89250"/>
                </a:moveTo>
                <a:cubicBezTo>
                  <a:pt x="30164" y="89690"/>
                  <a:pt x="41969" y="78451"/>
                  <a:pt x="47919" y="75126"/>
                </a:cubicBezTo>
                <a:cubicBezTo>
                  <a:pt x="53869" y="71801"/>
                  <a:pt x="55183" y="72177"/>
                  <a:pt x="58044" y="69301"/>
                </a:cubicBezTo>
                <a:cubicBezTo>
                  <a:pt x="60906" y="66426"/>
                  <a:pt x="63331" y="64723"/>
                  <a:pt x="65088" y="57873"/>
                </a:cubicBezTo>
                <a:cubicBezTo>
                  <a:pt x="66845" y="51023"/>
                  <a:pt x="70120" y="34032"/>
                  <a:pt x="68585" y="28200"/>
                </a:cubicBezTo>
                <a:cubicBezTo>
                  <a:pt x="67051" y="22368"/>
                  <a:pt x="59206" y="26361"/>
                  <a:pt x="55881" y="22883"/>
                </a:cubicBezTo>
                <a:cubicBezTo>
                  <a:pt x="52556" y="19405"/>
                  <a:pt x="52600" y="10728"/>
                  <a:pt x="48637" y="7333"/>
                </a:cubicBezTo>
                <a:cubicBezTo>
                  <a:pt x="44675" y="3939"/>
                  <a:pt x="37401" y="3583"/>
                  <a:pt x="32106" y="2516"/>
                </a:cubicBezTo>
                <a:cubicBezTo>
                  <a:pt x="26811" y="1449"/>
                  <a:pt x="21268" y="-1486"/>
                  <a:pt x="16865" y="929"/>
                </a:cubicBezTo>
                <a:cubicBezTo>
                  <a:pt x="12462" y="3344"/>
                  <a:pt x="7886" y="9080"/>
                  <a:pt x="5688" y="17006"/>
                </a:cubicBezTo>
                <a:cubicBezTo>
                  <a:pt x="3490" y="24932"/>
                  <a:pt x="4457" y="39236"/>
                  <a:pt x="3677" y="48483"/>
                </a:cubicBezTo>
                <a:cubicBezTo>
                  <a:pt x="2897" y="57730"/>
                  <a:pt x="-2101" y="65692"/>
                  <a:pt x="1010" y="72486"/>
                </a:cubicBezTo>
                <a:cubicBezTo>
                  <a:pt x="4122" y="79281"/>
                  <a:pt x="14528" y="88810"/>
                  <a:pt x="22346" y="89250"/>
                </a:cubicBezTo>
                <a:close/>
              </a:path>
            </a:pathLst>
          </a:custGeom>
          <a:gradFill>
            <a:gsLst>
              <a:gs pos="0">
                <a:srgbClr val="E5EBF1"/>
              </a:gs>
              <a:gs pos="100000">
                <a:srgbClr val="96AABD"/>
              </a:gs>
            </a:gsLst>
            <a:path path="circle">
              <a:fillToRect l="50000" t="50000" r="50000" b="50000"/>
            </a:path>
            <a:tileRect/>
          </a:gradFill>
          <a:ln>
            <a:noFill/>
          </a:ln>
          <a:effectLst>
            <a:outerShdw blurRad="142875" dist="19050" dir="2280000" algn="bl" rotWithShape="0">
              <a:srgbClr val="956850">
                <a:alpha val="54000"/>
              </a:srgbClr>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0"/>
        <p:cNvGrpSpPr/>
        <p:nvPr/>
      </p:nvGrpSpPr>
      <p:grpSpPr>
        <a:xfrm>
          <a:off x="0" y="0"/>
          <a:ext cx="0" cy="0"/>
          <a:chOff x="0" y="0"/>
          <a:chExt cx="0" cy="0"/>
        </a:xfrm>
      </p:grpSpPr>
      <p:sp>
        <p:nvSpPr>
          <p:cNvPr id="91" name="Google Shape;91;p7"/>
          <p:cNvSpPr txBox="1">
            <a:spLocks noGrp="1"/>
          </p:cNvSpPr>
          <p:nvPr>
            <p:ph type="title"/>
          </p:nvPr>
        </p:nvSpPr>
        <p:spPr>
          <a:xfrm>
            <a:off x="3552825" y="1121500"/>
            <a:ext cx="4878000" cy="757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2" name="Google Shape;92;p7"/>
          <p:cNvSpPr txBox="1">
            <a:spLocks noGrp="1"/>
          </p:cNvSpPr>
          <p:nvPr>
            <p:ph type="subTitle" idx="1"/>
          </p:nvPr>
        </p:nvSpPr>
        <p:spPr>
          <a:xfrm>
            <a:off x="3552825" y="1879000"/>
            <a:ext cx="4878000" cy="214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grpSp>
        <p:nvGrpSpPr>
          <p:cNvPr id="93" name="Google Shape;93;p7"/>
          <p:cNvGrpSpPr/>
          <p:nvPr/>
        </p:nvGrpSpPr>
        <p:grpSpPr>
          <a:xfrm>
            <a:off x="8792664" y="1319643"/>
            <a:ext cx="175796" cy="183402"/>
            <a:chOff x="1065600" y="3754050"/>
            <a:chExt cx="139200" cy="145200"/>
          </a:xfrm>
        </p:grpSpPr>
        <p:cxnSp>
          <p:nvCxnSpPr>
            <p:cNvPr id="94" name="Google Shape;94;p7"/>
            <p:cNvCxnSpPr/>
            <p:nvPr/>
          </p:nvCxnSpPr>
          <p:spPr>
            <a:xfrm>
              <a:off x="1132325" y="3754050"/>
              <a:ext cx="0" cy="145200"/>
            </a:xfrm>
            <a:prstGeom prst="straightConnector1">
              <a:avLst/>
            </a:prstGeom>
            <a:noFill/>
            <a:ln w="76200" cap="flat" cmpd="sng">
              <a:solidFill>
                <a:srgbClr val="8D9CB5"/>
              </a:solidFill>
              <a:prstDash val="solid"/>
              <a:round/>
              <a:headEnd type="none" w="med" len="med"/>
              <a:tailEnd type="none" w="med" len="med"/>
            </a:ln>
          </p:spPr>
        </p:cxnSp>
        <p:cxnSp>
          <p:nvCxnSpPr>
            <p:cNvPr id="95" name="Google Shape;95;p7"/>
            <p:cNvCxnSpPr/>
            <p:nvPr/>
          </p:nvCxnSpPr>
          <p:spPr>
            <a:xfrm>
              <a:off x="1065600" y="3825475"/>
              <a:ext cx="139200" cy="0"/>
            </a:xfrm>
            <a:prstGeom prst="straightConnector1">
              <a:avLst/>
            </a:prstGeom>
            <a:noFill/>
            <a:ln w="76200" cap="flat" cmpd="sng">
              <a:solidFill>
                <a:srgbClr val="8D9CB5"/>
              </a:solidFill>
              <a:prstDash val="solid"/>
              <a:round/>
              <a:headEnd type="none" w="med" len="med"/>
              <a:tailEnd type="none" w="med" len="med"/>
            </a:ln>
          </p:spPr>
        </p:cxnSp>
      </p:grpSp>
      <p:grpSp>
        <p:nvGrpSpPr>
          <p:cNvPr id="96" name="Google Shape;96;p7"/>
          <p:cNvGrpSpPr/>
          <p:nvPr/>
        </p:nvGrpSpPr>
        <p:grpSpPr>
          <a:xfrm>
            <a:off x="5027026" y="244518"/>
            <a:ext cx="175796" cy="183402"/>
            <a:chOff x="1065600" y="3754050"/>
            <a:chExt cx="139200" cy="145200"/>
          </a:xfrm>
        </p:grpSpPr>
        <p:cxnSp>
          <p:nvCxnSpPr>
            <p:cNvPr id="97" name="Google Shape;97;p7"/>
            <p:cNvCxnSpPr/>
            <p:nvPr/>
          </p:nvCxnSpPr>
          <p:spPr>
            <a:xfrm>
              <a:off x="1132325" y="3754050"/>
              <a:ext cx="0" cy="145200"/>
            </a:xfrm>
            <a:prstGeom prst="straightConnector1">
              <a:avLst/>
            </a:prstGeom>
            <a:noFill/>
            <a:ln w="76200" cap="flat" cmpd="sng">
              <a:solidFill>
                <a:srgbClr val="86ABC8"/>
              </a:solidFill>
              <a:prstDash val="solid"/>
              <a:round/>
              <a:headEnd type="none" w="med" len="med"/>
              <a:tailEnd type="none" w="med" len="med"/>
            </a:ln>
          </p:spPr>
        </p:cxnSp>
        <p:cxnSp>
          <p:nvCxnSpPr>
            <p:cNvPr id="98" name="Google Shape;98;p7"/>
            <p:cNvCxnSpPr/>
            <p:nvPr/>
          </p:nvCxnSpPr>
          <p:spPr>
            <a:xfrm>
              <a:off x="1065600" y="3825475"/>
              <a:ext cx="139200" cy="0"/>
            </a:xfrm>
            <a:prstGeom prst="straightConnector1">
              <a:avLst/>
            </a:prstGeom>
            <a:noFill/>
            <a:ln w="76200" cap="flat" cmpd="sng">
              <a:solidFill>
                <a:srgbClr val="86ABC8"/>
              </a:solidFill>
              <a:prstDash val="solid"/>
              <a:round/>
              <a:headEnd type="none" w="med" len="med"/>
              <a:tailEnd type="none" w="med" len="med"/>
            </a:ln>
          </p:spPr>
        </p:cxnSp>
      </p:grpSp>
      <p:grpSp>
        <p:nvGrpSpPr>
          <p:cNvPr id="99" name="Google Shape;99;p7"/>
          <p:cNvGrpSpPr/>
          <p:nvPr/>
        </p:nvGrpSpPr>
        <p:grpSpPr>
          <a:xfrm>
            <a:off x="3811276" y="4889093"/>
            <a:ext cx="175796" cy="183402"/>
            <a:chOff x="1065600" y="3754050"/>
            <a:chExt cx="139200" cy="145200"/>
          </a:xfrm>
        </p:grpSpPr>
        <p:cxnSp>
          <p:nvCxnSpPr>
            <p:cNvPr id="100" name="Google Shape;100;p7"/>
            <p:cNvCxnSpPr/>
            <p:nvPr/>
          </p:nvCxnSpPr>
          <p:spPr>
            <a:xfrm>
              <a:off x="1132325" y="3754050"/>
              <a:ext cx="0" cy="145200"/>
            </a:xfrm>
            <a:prstGeom prst="straightConnector1">
              <a:avLst/>
            </a:prstGeom>
            <a:noFill/>
            <a:ln w="76200" cap="flat" cmpd="sng">
              <a:solidFill>
                <a:srgbClr val="36577D"/>
              </a:solidFill>
              <a:prstDash val="solid"/>
              <a:round/>
              <a:headEnd type="none" w="med" len="med"/>
              <a:tailEnd type="none" w="med" len="med"/>
            </a:ln>
          </p:spPr>
        </p:cxnSp>
        <p:cxnSp>
          <p:nvCxnSpPr>
            <p:cNvPr id="101" name="Google Shape;101;p7"/>
            <p:cNvCxnSpPr/>
            <p:nvPr/>
          </p:nvCxnSpPr>
          <p:spPr>
            <a:xfrm>
              <a:off x="1065600" y="3825475"/>
              <a:ext cx="139200" cy="0"/>
            </a:xfrm>
            <a:prstGeom prst="straightConnector1">
              <a:avLst/>
            </a:prstGeom>
            <a:noFill/>
            <a:ln w="76200" cap="flat" cmpd="sng">
              <a:solidFill>
                <a:srgbClr val="36577D"/>
              </a:solidFill>
              <a:prstDash val="solid"/>
              <a:round/>
              <a:headEnd type="none" w="med" len="med"/>
              <a:tailEnd type="none" w="med" len="med"/>
            </a:ln>
          </p:spPr>
        </p:cxnSp>
      </p:grpSp>
      <p:grpSp>
        <p:nvGrpSpPr>
          <p:cNvPr id="102" name="Google Shape;102;p7"/>
          <p:cNvGrpSpPr/>
          <p:nvPr/>
        </p:nvGrpSpPr>
        <p:grpSpPr>
          <a:xfrm>
            <a:off x="285239" y="938093"/>
            <a:ext cx="175796" cy="183402"/>
            <a:chOff x="1065600" y="3754050"/>
            <a:chExt cx="139200" cy="145200"/>
          </a:xfrm>
        </p:grpSpPr>
        <p:cxnSp>
          <p:nvCxnSpPr>
            <p:cNvPr id="103" name="Google Shape;103;p7"/>
            <p:cNvCxnSpPr/>
            <p:nvPr/>
          </p:nvCxnSpPr>
          <p:spPr>
            <a:xfrm>
              <a:off x="1132325" y="3754050"/>
              <a:ext cx="0" cy="145200"/>
            </a:xfrm>
            <a:prstGeom prst="straightConnector1">
              <a:avLst/>
            </a:prstGeom>
            <a:noFill/>
            <a:ln w="76200" cap="flat" cmpd="sng">
              <a:solidFill>
                <a:srgbClr val="EDCAB8"/>
              </a:solidFill>
              <a:prstDash val="solid"/>
              <a:round/>
              <a:headEnd type="none" w="med" len="med"/>
              <a:tailEnd type="none" w="med" len="med"/>
            </a:ln>
          </p:spPr>
        </p:cxnSp>
        <p:cxnSp>
          <p:nvCxnSpPr>
            <p:cNvPr id="104" name="Google Shape;104;p7"/>
            <p:cNvCxnSpPr/>
            <p:nvPr/>
          </p:nvCxnSpPr>
          <p:spPr>
            <a:xfrm>
              <a:off x="1065600" y="3825475"/>
              <a:ext cx="139200" cy="0"/>
            </a:xfrm>
            <a:prstGeom prst="straightConnector1">
              <a:avLst/>
            </a:prstGeom>
            <a:noFill/>
            <a:ln w="76200" cap="flat" cmpd="sng">
              <a:solidFill>
                <a:srgbClr val="EDCAB8"/>
              </a:solidFill>
              <a:prstDash val="solid"/>
              <a:round/>
              <a:headEnd type="none" w="med" len="med"/>
              <a:tailEnd type="none" w="med" len="med"/>
            </a:ln>
          </p:spPr>
        </p:cxnSp>
      </p:grpSp>
      <p:pic>
        <p:nvPicPr>
          <p:cNvPr id="105" name="Google Shape;105;p7"/>
          <p:cNvPicPr preferRelativeResize="0"/>
          <p:nvPr/>
        </p:nvPicPr>
        <p:blipFill>
          <a:blip r:embed="rId2">
            <a:alphaModFix/>
          </a:blip>
          <a:stretch>
            <a:fillRect/>
          </a:stretch>
        </p:blipFill>
        <p:spPr>
          <a:xfrm rot="-780936">
            <a:off x="8579027" y="3286160"/>
            <a:ext cx="603064" cy="572299"/>
          </a:xfrm>
          <a:prstGeom prst="rect">
            <a:avLst/>
          </a:prstGeom>
          <a:noFill/>
          <a:ln>
            <a:noFill/>
          </a:ln>
          <a:effectLst>
            <a:outerShdw blurRad="114300" dist="66675" dir="5400000" algn="bl" rotWithShape="0">
              <a:srgbClr val="956850">
                <a:alpha val="50000"/>
              </a:srgbClr>
            </a:outerShdw>
          </a:effectLst>
        </p:spPr>
      </p:pic>
      <p:pic>
        <p:nvPicPr>
          <p:cNvPr id="106" name="Google Shape;106;p7"/>
          <p:cNvPicPr preferRelativeResize="0"/>
          <p:nvPr/>
        </p:nvPicPr>
        <p:blipFill>
          <a:blip r:embed="rId3">
            <a:alphaModFix/>
          </a:blip>
          <a:stretch>
            <a:fillRect/>
          </a:stretch>
        </p:blipFill>
        <p:spPr>
          <a:xfrm>
            <a:off x="7526849" y="-5"/>
            <a:ext cx="397951" cy="427924"/>
          </a:xfrm>
          <a:prstGeom prst="rect">
            <a:avLst/>
          </a:prstGeom>
          <a:noFill/>
          <a:ln>
            <a:noFill/>
          </a:ln>
          <a:effectLst>
            <a:outerShdw blurRad="114300" dist="76200" dir="5400000" algn="bl" rotWithShape="0">
              <a:srgbClr val="956850">
                <a:alpha val="47000"/>
              </a:srgbClr>
            </a:outerShdw>
          </a:effectLst>
        </p:spPr>
      </p:pic>
      <p:pic>
        <p:nvPicPr>
          <p:cNvPr id="107" name="Google Shape;107;p7"/>
          <p:cNvPicPr preferRelativeResize="0"/>
          <p:nvPr/>
        </p:nvPicPr>
        <p:blipFill>
          <a:blip r:embed="rId4">
            <a:alphaModFix/>
          </a:blip>
          <a:stretch>
            <a:fillRect/>
          </a:stretch>
        </p:blipFill>
        <p:spPr>
          <a:xfrm rot="4598203">
            <a:off x="6465220" y="4520838"/>
            <a:ext cx="702320" cy="756201"/>
          </a:xfrm>
          <a:prstGeom prst="rect">
            <a:avLst/>
          </a:prstGeom>
          <a:noFill/>
          <a:ln>
            <a:noFill/>
          </a:ln>
          <a:effectLst>
            <a:outerShdw blurRad="114300" dist="66675" dir="5280000" algn="bl" rotWithShape="0">
              <a:srgbClr val="956850">
                <a:alpha val="48000"/>
              </a:srgbClr>
            </a:outerShdw>
          </a:effectLst>
        </p:spPr>
      </p:pic>
      <p:pic>
        <p:nvPicPr>
          <p:cNvPr id="108" name="Google Shape;108;p7"/>
          <p:cNvPicPr preferRelativeResize="0"/>
          <p:nvPr/>
        </p:nvPicPr>
        <p:blipFill>
          <a:blip r:embed="rId5">
            <a:alphaModFix/>
          </a:blip>
          <a:stretch>
            <a:fillRect/>
          </a:stretch>
        </p:blipFill>
        <p:spPr>
          <a:xfrm>
            <a:off x="108098" y="4409547"/>
            <a:ext cx="530074" cy="572300"/>
          </a:xfrm>
          <a:prstGeom prst="rect">
            <a:avLst/>
          </a:prstGeom>
          <a:noFill/>
          <a:ln>
            <a:noFill/>
          </a:ln>
          <a:effectLst>
            <a:outerShdw blurRad="157163" dist="76200" dir="5400000" algn="bl" rotWithShape="0">
              <a:srgbClr val="956850">
                <a:alpha val="50000"/>
              </a:srgbClr>
            </a:outerShdw>
          </a:effectLst>
        </p:spPr>
      </p:pic>
      <p:pic>
        <p:nvPicPr>
          <p:cNvPr id="109" name="Google Shape;109;p7"/>
          <p:cNvPicPr preferRelativeResize="0"/>
          <p:nvPr/>
        </p:nvPicPr>
        <p:blipFill>
          <a:blip r:embed="rId6">
            <a:alphaModFix/>
          </a:blip>
          <a:stretch>
            <a:fillRect/>
          </a:stretch>
        </p:blipFill>
        <p:spPr>
          <a:xfrm>
            <a:off x="1908183" y="-131887"/>
            <a:ext cx="662618" cy="756200"/>
          </a:xfrm>
          <a:prstGeom prst="rect">
            <a:avLst/>
          </a:prstGeom>
          <a:noFill/>
          <a:ln>
            <a:noFill/>
          </a:ln>
          <a:effectLst>
            <a:outerShdw blurRad="114300" dist="57150" dir="5640000" algn="bl" rotWithShape="0">
              <a:srgbClr val="956850">
                <a:alpha val="47000"/>
              </a:srgbClr>
            </a:outerShdw>
          </a:effectLst>
        </p:spPr>
      </p:pic>
      <p:sp>
        <p:nvSpPr>
          <p:cNvPr id="110" name="Google Shape;110;p7"/>
          <p:cNvSpPr/>
          <p:nvPr/>
        </p:nvSpPr>
        <p:spPr>
          <a:xfrm rot="3696158">
            <a:off x="-361634" y="-861965"/>
            <a:ext cx="1475391" cy="1928605"/>
          </a:xfrm>
          <a:custGeom>
            <a:avLst/>
            <a:gdLst/>
            <a:ahLst/>
            <a:cxnLst/>
            <a:rect l="l" t="t" r="r" b="b"/>
            <a:pathLst>
              <a:path w="117533" h="153637" extrusionOk="0">
                <a:moveTo>
                  <a:pt x="33558" y="25579"/>
                </a:moveTo>
                <a:cubicBezTo>
                  <a:pt x="42719" y="33510"/>
                  <a:pt x="59100" y="43455"/>
                  <a:pt x="65351" y="53583"/>
                </a:cubicBezTo>
                <a:cubicBezTo>
                  <a:pt x="71602" y="63711"/>
                  <a:pt x="68012" y="77521"/>
                  <a:pt x="71066" y="86349"/>
                </a:cubicBezTo>
                <a:cubicBezTo>
                  <a:pt x="74120" y="95177"/>
                  <a:pt x="76199" y="98603"/>
                  <a:pt x="83677" y="106552"/>
                </a:cubicBezTo>
                <a:cubicBezTo>
                  <a:pt x="91155" y="114501"/>
                  <a:pt x="112979" y="126685"/>
                  <a:pt x="115932" y="134045"/>
                </a:cubicBezTo>
                <a:cubicBezTo>
                  <a:pt x="118885" y="141406"/>
                  <a:pt x="119584" y="150065"/>
                  <a:pt x="101396" y="150715"/>
                </a:cubicBezTo>
                <a:cubicBezTo>
                  <a:pt x="83208" y="151366"/>
                  <a:pt x="21974" y="162067"/>
                  <a:pt x="6805" y="137948"/>
                </a:cubicBezTo>
                <a:cubicBezTo>
                  <a:pt x="-8364" y="113829"/>
                  <a:pt x="5925" y="24728"/>
                  <a:pt x="10384" y="6000"/>
                </a:cubicBezTo>
                <a:cubicBezTo>
                  <a:pt x="14843" y="-12728"/>
                  <a:pt x="24397" y="17649"/>
                  <a:pt x="33558" y="25579"/>
                </a:cubicBezTo>
                <a:close/>
              </a:path>
            </a:pathLst>
          </a:custGeom>
          <a:gradFill>
            <a:gsLst>
              <a:gs pos="0">
                <a:srgbClr val="4A77AB"/>
              </a:gs>
              <a:gs pos="100000">
                <a:srgbClr val="27384C"/>
              </a:gs>
            </a:gsLst>
            <a:path path="circle">
              <a:fillToRect l="50000" t="50000" r="50000" b="50000"/>
            </a:path>
            <a:tileRect/>
          </a:gradFill>
          <a:ln>
            <a:noFill/>
          </a:ln>
          <a:effectLst>
            <a:outerShdw blurRad="128588" dist="38100" dir="7080000" algn="bl" rotWithShape="0">
              <a:srgbClr val="36577D">
                <a:alpha val="57000"/>
              </a:srgbClr>
            </a:outerShdw>
          </a:effectLst>
        </p:spPr>
      </p:sp>
      <p:sp>
        <p:nvSpPr>
          <p:cNvPr id="111" name="Google Shape;111;p7"/>
          <p:cNvSpPr/>
          <p:nvPr/>
        </p:nvSpPr>
        <p:spPr>
          <a:xfrm rot="3696158">
            <a:off x="8892191" y="3805285"/>
            <a:ext cx="1475391" cy="1928605"/>
          </a:xfrm>
          <a:custGeom>
            <a:avLst/>
            <a:gdLst/>
            <a:ahLst/>
            <a:cxnLst/>
            <a:rect l="l" t="t" r="r" b="b"/>
            <a:pathLst>
              <a:path w="117533" h="153637" extrusionOk="0">
                <a:moveTo>
                  <a:pt x="33558" y="25579"/>
                </a:moveTo>
                <a:cubicBezTo>
                  <a:pt x="42719" y="33510"/>
                  <a:pt x="59100" y="43455"/>
                  <a:pt x="65351" y="53583"/>
                </a:cubicBezTo>
                <a:cubicBezTo>
                  <a:pt x="71602" y="63711"/>
                  <a:pt x="68012" y="77521"/>
                  <a:pt x="71066" y="86349"/>
                </a:cubicBezTo>
                <a:cubicBezTo>
                  <a:pt x="74120" y="95177"/>
                  <a:pt x="76199" y="98603"/>
                  <a:pt x="83677" y="106552"/>
                </a:cubicBezTo>
                <a:cubicBezTo>
                  <a:pt x="91155" y="114501"/>
                  <a:pt x="112979" y="126685"/>
                  <a:pt x="115932" y="134045"/>
                </a:cubicBezTo>
                <a:cubicBezTo>
                  <a:pt x="118885" y="141406"/>
                  <a:pt x="119584" y="150065"/>
                  <a:pt x="101396" y="150715"/>
                </a:cubicBezTo>
                <a:cubicBezTo>
                  <a:pt x="83208" y="151366"/>
                  <a:pt x="21974" y="162067"/>
                  <a:pt x="6805" y="137948"/>
                </a:cubicBezTo>
                <a:cubicBezTo>
                  <a:pt x="-8364" y="113829"/>
                  <a:pt x="5925" y="24728"/>
                  <a:pt x="10384" y="6000"/>
                </a:cubicBezTo>
                <a:cubicBezTo>
                  <a:pt x="14843" y="-12728"/>
                  <a:pt x="24397" y="17649"/>
                  <a:pt x="33558" y="25579"/>
                </a:cubicBezTo>
                <a:close/>
              </a:path>
            </a:pathLst>
          </a:custGeom>
          <a:gradFill>
            <a:gsLst>
              <a:gs pos="0">
                <a:srgbClr val="4A77AB"/>
              </a:gs>
              <a:gs pos="100000">
                <a:srgbClr val="27384C"/>
              </a:gs>
            </a:gsLst>
            <a:path path="circle">
              <a:fillToRect l="50000" t="50000" r="50000" b="50000"/>
            </a:path>
            <a:tileRect/>
          </a:gradFill>
          <a:ln>
            <a:noFill/>
          </a:ln>
          <a:effectLst>
            <a:outerShdw blurRad="114300" dist="38100" dir="13260000" algn="bl" rotWithShape="0">
              <a:srgbClr val="36577D">
                <a:alpha val="57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2"/>
        <p:cNvGrpSpPr/>
        <p:nvPr/>
      </p:nvGrpSpPr>
      <p:grpSpPr>
        <a:xfrm>
          <a:off x="0" y="0"/>
          <a:ext cx="0" cy="0"/>
          <a:chOff x="0" y="0"/>
          <a:chExt cx="0" cy="0"/>
        </a:xfrm>
      </p:grpSpPr>
      <p:sp>
        <p:nvSpPr>
          <p:cNvPr id="113" name="Google Shape;113;p8"/>
          <p:cNvSpPr txBox="1">
            <a:spLocks noGrp="1"/>
          </p:cNvSpPr>
          <p:nvPr>
            <p:ph type="title"/>
          </p:nvPr>
        </p:nvSpPr>
        <p:spPr>
          <a:xfrm>
            <a:off x="3416450" y="725425"/>
            <a:ext cx="5014200" cy="288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114" name="Google Shape;114;p8"/>
          <p:cNvGrpSpPr/>
          <p:nvPr/>
        </p:nvGrpSpPr>
        <p:grpSpPr>
          <a:xfrm>
            <a:off x="3416451" y="153268"/>
            <a:ext cx="175796" cy="183402"/>
            <a:chOff x="1065600" y="3754050"/>
            <a:chExt cx="139200" cy="145200"/>
          </a:xfrm>
        </p:grpSpPr>
        <p:cxnSp>
          <p:nvCxnSpPr>
            <p:cNvPr id="115" name="Google Shape;115;p8"/>
            <p:cNvCxnSpPr/>
            <p:nvPr/>
          </p:nvCxnSpPr>
          <p:spPr>
            <a:xfrm>
              <a:off x="1132325" y="3754050"/>
              <a:ext cx="0" cy="145200"/>
            </a:xfrm>
            <a:prstGeom prst="straightConnector1">
              <a:avLst/>
            </a:prstGeom>
            <a:noFill/>
            <a:ln w="76200" cap="flat" cmpd="sng">
              <a:solidFill>
                <a:srgbClr val="956850"/>
              </a:solidFill>
              <a:prstDash val="solid"/>
              <a:round/>
              <a:headEnd type="none" w="med" len="med"/>
              <a:tailEnd type="none" w="med" len="med"/>
            </a:ln>
          </p:spPr>
        </p:cxnSp>
        <p:cxnSp>
          <p:nvCxnSpPr>
            <p:cNvPr id="116" name="Google Shape;116;p8"/>
            <p:cNvCxnSpPr/>
            <p:nvPr/>
          </p:nvCxnSpPr>
          <p:spPr>
            <a:xfrm>
              <a:off x="1065600" y="3825475"/>
              <a:ext cx="139200" cy="0"/>
            </a:xfrm>
            <a:prstGeom prst="straightConnector1">
              <a:avLst/>
            </a:prstGeom>
            <a:noFill/>
            <a:ln w="76200" cap="flat" cmpd="sng">
              <a:solidFill>
                <a:srgbClr val="956850"/>
              </a:solidFill>
              <a:prstDash val="solid"/>
              <a:round/>
              <a:headEnd type="none" w="med" len="med"/>
              <a:tailEnd type="none" w="med" len="med"/>
            </a:ln>
          </p:spPr>
        </p:cxnSp>
      </p:grpSp>
      <p:grpSp>
        <p:nvGrpSpPr>
          <p:cNvPr id="117" name="Google Shape;117;p8"/>
          <p:cNvGrpSpPr/>
          <p:nvPr/>
        </p:nvGrpSpPr>
        <p:grpSpPr>
          <a:xfrm>
            <a:off x="190926" y="591443"/>
            <a:ext cx="175796" cy="183402"/>
            <a:chOff x="1065600" y="3754050"/>
            <a:chExt cx="139200" cy="145200"/>
          </a:xfrm>
        </p:grpSpPr>
        <p:cxnSp>
          <p:nvCxnSpPr>
            <p:cNvPr id="118" name="Google Shape;118;p8"/>
            <p:cNvCxnSpPr/>
            <p:nvPr/>
          </p:nvCxnSpPr>
          <p:spPr>
            <a:xfrm>
              <a:off x="1132325" y="3754050"/>
              <a:ext cx="0" cy="145200"/>
            </a:xfrm>
            <a:prstGeom prst="straightConnector1">
              <a:avLst/>
            </a:prstGeom>
            <a:noFill/>
            <a:ln w="76200" cap="flat" cmpd="sng">
              <a:solidFill>
                <a:srgbClr val="8D9CB5"/>
              </a:solidFill>
              <a:prstDash val="solid"/>
              <a:round/>
              <a:headEnd type="none" w="med" len="med"/>
              <a:tailEnd type="none" w="med" len="med"/>
            </a:ln>
          </p:spPr>
        </p:cxnSp>
        <p:cxnSp>
          <p:nvCxnSpPr>
            <p:cNvPr id="119" name="Google Shape;119;p8"/>
            <p:cNvCxnSpPr/>
            <p:nvPr/>
          </p:nvCxnSpPr>
          <p:spPr>
            <a:xfrm>
              <a:off x="1065600" y="3825475"/>
              <a:ext cx="139200" cy="0"/>
            </a:xfrm>
            <a:prstGeom prst="straightConnector1">
              <a:avLst/>
            </a:prstGeom>
            <a:noFill/>
            <a:ln w="76200" cap="flat" cmpd="sng">
              <a:solidFill>
                <a:srgbClr val="8D9CB5"/>
              </a:solidFill>
              <a:prstDash val="solid"/>
              <a:round/>
              <a:headEnd type="none" w="med" len="med"/>
              <a:tailEnd type="none" w="med" len="med"/>
            </a:ln>
          </p:spPr>
        </p:cxnSp>
      </p:grpSp>
      <p:grpSp>
        <p:nvGrpSpPr>
          <p:cNvPr id="120" name="Google Shape;120;p8"/>
          <p:cNvGrpSpPr/>
          <p:nvPr/>
        </p:nvGrpSpPr>
        <p:grpSpPr>
          <a:xfrm>
            <a:off x="8601526" y="2975718"/>
            <a:ext cx="175796" cy="183402"/>
            <a:chOff x="1065600" y="3754050"/>
            <a:chExt cx="139200" cy="145200"/>
          </a:xfrm>
        </p:grpSpPr>
        <p:cxnSp>
          <p:nvCxnSpPr>
            <p:cNvPr id="121" name="Google Shape;121;p8"/>
            <p:cNvCxnSpPr/>
            <p:nvPr/>
          </p:nvCxnSpPr>
          <p:spPr>
            <a:xfrm>
              <a:off x="1132325" y="3754050"/>
              <a:ext cx="0" cy="145200"/>
            </a:xfrm>
            <a:prstGeom prst="straightConnector1">
              <a:avLst/>
            </a:prstGeom>
            <a:noFill/>
            <a:ln w="76200" cap="flat" cmpd="sng">
              <a:solidFill>
                <a:srgbClr val="86ABC8"/>
              </a:solidFill>
              <a:prstDash val="solid"/>
              <a:round/>
              <a:headEnd type="none" w="med" len="med"/>
              <a:tailEnd type="none" w="med" len="med"/>
            </a:ln>
          </p:spPr>
        </p:cxnSp>
        <p:cxnSp>
          <p:nvCxnSpPr>
            <p:cNvPr id="122" name="Google Shape;122;p8"/>
            <p:cNvCxnSpPr/>
            <p:nvPr/>
          </p:nvCxnSpPr>
          <p:spPr>
            <a:xfrm>
              <a:off x="1065600" y="3825475"/>
              <a:ext cx="139200" cy="0"/>
            </a:xfrm>
            <a:prstGeom prst="straightConnector1">
              <a:avLst/>
            </a:prstGeom>
            <a:noFill/>
            <a:ln w="76200" cap="flat" cmpd="sng">
              <a:solidFill>
                <a:srgbClr val="86ABC8"/>
              </a:solidFill>
              <a:prstDash val="solid"/>
              <a:round/>
              <a:headEnd type="none" w="med" len="med"/>
              <a:tailEnd type="none" w="med" len="med"/>
            </a:ln>
          </p:spPr>
        </p:cxnSp>
      </p:grpSp>
      <p:pic>
        <p:nvPicPr>
          <p:cNvPr id="123" name="Google Shape;123;p8"/>
          <p:cNvPicPr preferRelativeResize="0"/>
          <p:nvPr/>
        </p:nvPicPr>
        <p:blipFill>
          <a:blip r:embed="rId2">
            <a:alphaModFix/>
          </a:blip>
          <a:stretch>
            <a:fillRect/>
          </a:stretch>
        </p:blipFill>
        <p:spPr>
          <a:xfrm rot="1359311">
            <a:off x="8501391" y="306696"/>
            <a:ext cx="490637" cy="465614"/>
          </a:xfrm>
          <a:prstGeom prst="rect">
            <a:avLst/>
          </a:prstGeom>
          <a:noFill/>
          <a:ln>
            <a:noFill/>
          </a:ln>
          <a:effectLst>
            <a:outerShdw blurRad="114300" dist="66675" dir="5400000" algn="bl" rotWithShape="0">
              <a:srgbClr val="956850">
                <a:alpha val="50000"/>
              </a:srgbClr>
            </a:outerShdw>
          </a:effectLst>
        </p:spPr>
      </p:pic>
      <p:grpSp>
        <p:nvGrpSpPr>
          <p:cNvPr id="124" name="Google Shape;124;p8"/>
          <p:cNvGrpSpPr/>
          <p:nvPr/>
        </p:nvGrpSpPr>
        <p:grpSpPr>
          <a:xfrm>
            <a:off x="6510526" y="4765818"/>
            <a:ext cx="175796" cy="183402"/>
            <a:chOff x="1065600" y="3754050"/>
            <a:chExt cx="139200" cy="145200"/>
          </a:xfrm>
        </p:grpSpPr>
        <p:cxnSp>
          <p:nvCxnSpPr>
            <p:cNvPr id="125" name="Google Shape;125;p8"/>
            <p:cNvCxnSpPr/>
            <p:nvPr/>
          </p:nvCxnSpPr>
          <p:spPr>
            <a:xfrm>
              <a:off x="1132325" y="3754050"/>
              <a:ext cx="0" cy="145200"/>
            </a:xfrm>
            <a:prstGeom prst="straightConnector1">
              <a:avLst/>
            </a:prstGeom>
            <a:noFill/>
            <a:ln w="76200" cap="flat" cmpd="sng">
              <a:solidFill>
                <a:srgbClr val="DBA182"/>
              </a:solidFill>
              <a:prstDash val="solid"/>
              <a:round/>
              <a:headEnd type="none" w="med" len="med"/>
              <a:tailEnd type="none" w="med" len="med"/>
            </a:ln>
          </p:spPr>
        </p:cxnSp>
        <p:cxnSp>
          <p:nvCxnSpPr>
            <p:cNvPr id="126" name="Google Shape;126;p8"/>
            <p:cNvCxnSpPr/>
            <p:nvPr/>
          </p:nvCxnSpPr>
          <p:spPr>
            <a:xfrm>
              <a:off x="1065600" y="3825475"/>
              <a:ext cx="139200" cy="0"/>
            </a:xfrm>
            <a:prstGeom prst="straightConnector1">
              <a:avLst/>
            </a:prstGeom>
            <a:noFill/>
            <a:ln w="76200" cap="flat" cmpd="sng">
              <a:solidFill>
                <a:srgbClr val="DBA182"/>
              </a:solidFill>
              <a:prstDash val="solid"/>
              <a:round/>
              <a:headEnd type="none" w="med" len="med"/>
              <a:tailEnd type="none" w="med" len="med"/>
            </a:ln>
          </p:spPr>
        </p:cxnSp>
      </p:grpSp>
      <p:sp>
        <p:nvSpPr>
          <p:cNvPr id="127" name="Google Shape;127;p8"/>
          <p:cNvSpPr/>
          <p:nvPr/>
        </p:nvSpPr>
        <p:spPr>
          <a:xfrm rot="-970181">
            <a:off x="7662830" y="2224978"/>
            <a:ext cx="3116816" cy="3561793"/>
          </a:xfrm>
          <a:custGeom>
            <a:avLst/>
            <a:gdLst/>
            <a:ahLst/>
            <a:cxnLst/>
            <a:rect l="l" t="t" r="r" b="b"/>
            <a:pathLst>
              <a:path w="124665" h="142463" extrusionOk="0">
                <a:moveTo>
                  <a:pt x="111125" y="78696"/>
                </a:moveTo>
                <a:cubicBezTo>
                  <a:pt x="115189" y="59583"/>
                  <a:pt x="125419" y="18397"/>
                  <a:pt x="124620" y="6261"/>
                </a:cubicBezTo>
                <a:cubicBezTo>
                  <a:pt x="123821" y="-5875"/>
                  <a:pt x="112365" y="2832"/>
                  <a:pt x="106332" y="5880"/>
                </a:cubicBezTo>
                <a:cubicBezTo>
                  <a:pt x="100300" y="8928"/>
                  <a:pt x="95283" y="16675"/>
                  <a:pt x="88425" y="24549"/>
                </a:cubicBezTo>
                <a:cubicBezTo>
                  <a:pt x="81567" y="32423"/>
                  <a:pt x="71915" y="45377"/>
                  <a:pt x="65184" y="53124"/>
                </a:cubicBezTo>
                <a:cubicBezTo>
                  <a:pt x="58453" y="60871"/>
                  <a:pt x="54008" y="65189"/>
                  <a:pt x="48039" y="71031"/>
                </a:cubicBezTo>
                <a:cubicBezTo>
                  <a:pt x="42070" y="76873"/>
                  <a:pt x="34789" y="81386"/>
                  <a:pt x="29370" y="88176"/>
                </a:cubicBezTo>
                <a:cubicBezTo>
                  <a:pt x="23952" y="94966"/>
                  <a:pt x="20418" y="104470"/>
                  <a:pt x="15528" y="111772"/>
                </a:cubicBezTo>
                <a:cubicBezTo>
                  <a:pt x="10639" y="119075"/>
                  <a:pt x="-695" y="126892"/>
                  <a:pt x="33" y="131991"/>
                </a:cubicBezTo>
                <a:cubicBezTo>
                  <a:pt x="761" y="137091"/>
                  <a:pt x="6880" y="141671"/>
                  <a:pt x="19897" y="142369"/>
                </a:cubicBezTo>
                <a:cubicBezTo>
                  <a:pt x="32915" y="143068"/>
                  <a:pt x="64748" y="139753"/>
                  <a:pt x="78138" y="136182"/>
                </a:cubicBezTo>
                <a:cubicBezTo>
                  <a:pt x="91528" y="132611"/>
                  <a:pt x="94738" y="130523"/>
                  <a:pt x="100236" y="120942"/>
                </a:cubicBezTo>
                <a:cubicBezTo>
                  <a:pt x="105734" y="111361"/>
                  <a:pt x="107061" y="97810"/>
                  <a:pt x="111125" y="78696"/>
                </a:cubicBezTo>
                <a:close/>
              </a:path>
            </a:pathLst>
          </a:custGeom>
          <a:gradFill>
            <a:gsLst>
              <a:gs pos="0">
                <a:srgbClr val="E5EBF1"/>
              </a:gs>
              <a:gs pos="100000">
                <a:srgbClr val="96AABD"/>
              </a:gs>
            </a:gsLst>
            <a:path path="circle">
              <a:fillToRect l="50000" t="50000" r="50000" b="50000"/>
            </a:path>
            <a:tileRect/>
          </a:gradFill>
          <a:ln>
            <a:noFill/>
          </a:ln>
          <a:effectLst>
            <a:outerShdw blurRad="342900" algn="bl" rotWithShape="0">
              <a:srgbClr val="956850">
                <a:alpha val="46000"/>
              </a:srgbClr>
            </a:outerShdw>
          </a:effectLst>
        </p:spPr>
      </p:sp>
      <p:sp>
        <p:nvSpPr>
          <p:cNvPr id="128" name="Google Shape;128;p8"/>
          <p:cNvSpPr/>
          <p:nvPr/>
        </p:nvSpPr>
        <p:spPr>
          <a:xfrm rot="3039231">
            <a:off x="-573653" y="-1646303"/>
            <a:ext cx="2326304" cy="1878237"/>
          </a:xfrm>
          <a:custGeom>
            <a:avLst/>
            <a:gdLst/>
            <a:ahLst/>
            <a:cxnLst/>
            <a:rect l="l" t="t" r="r" b="b"/>
            <a:pathLst>
              <a:path w="94909" h="127280" extrusionOk="0">
                <a:moveTo>
                  <a:pt x="92191" y="39481"/>
                </a:moveTo>
                <a:cubicBezTo>
                  <a:pt x="89624" y="26124"/>
                  <a:pt x="83366" y="8973"/>
                  <a:pt x="78096" y="2948"/>
                </a:cubicBezTo>
                <a:cubicBezTo>
                  <a:pt x="72826" y="-3077"/>
                  <a:pt x="65777" y="1742"/>
                  <a:pt x="60570" y="3329"/>
                </a:cubicBezTo>
                <a:cubicBezTo>
                  <a:pt x="55363" y="4917"/>
                  <a:pt x="50125" y="8409"/>
                  <a:pt x="46854" y="12473"/>
                </a:cubicBezTo>
                <a:cubicBezTo>
                  <a:pt x="43583" y="16537"/>
                  <a:pt x="43841" y="21512"/>
                  <a:pt x="40942" y="27714"/>
                </a:cubicBezTo>
                <a:cubicBezTo>
                  <a:pt x="38043" y="33917"/>
                  <a:pt x="33568" y="42415"/>
                  <a:pt x="29462" y="49688"/>
                </a:cubicBezTo>
                <a:cubicBezTo>
                  <a:pt x="25356" y="56962"/>
                  <a:pt x="19619" y="63324"/>
                  <a:pt x="16305" y="71355"/>
                </a:cubicBezTo>
                <a:cubicBezTo>
                  <a:pt x="12992" y="79386"/>
                  <a:pt x="12244" y="89498"/>
                  <a:pt x="9581" y="97874"/>
                </a:cubicBezTo>
                <a:cubicBezTo>
                  <a:pt x="6918" y="106250"/>
                  <a:pt x="-1791" y="116915"/>
                  <a:pt x="329" y="121610"/>
                </a:cubicBezTo>
                <a:cubicBezTo>
                  <a:pt x="2449" y="126305"/>
                  <a:pt x="9601" y="129001"/>
                  <a:pt x="22299" y="126046"/>
                </a:cubicBezTo>
                <a:cubicBezTo>
                  <a:pt x="34997" y="123092"/>
                  <a:pt x="64650" y="111042"/>
                  <a:pt x="76516" y="103883"/>
                </a:cubicBezTo>
                <a:cubicBezTo>
                  <a:pt x="88382" y="96724"/>
                  <a:pt x="90885" y="93825"/>
                  <a:pt x="93497" y="83091"/>
                </a:cubicBezTo>
                <a:cubicBezTo>
                  <a:pt x="96110" y="72357"/>
                  <a:pt x="94758" y="52838"/>
                  <a:pt x="92191" y="39481"/>
                </a:cubicBezTo>
                <a:close/>
              </a:path>
            </a:pathLst>
          </a:custGeom>
          <a:gradFill>
            <a:gsLst>
              <a:gs pos="0">
                <a:srgbClr val="E5EBF1"/>
              </a:gs>
              <a:gs pos="100000">
                <a:srgbClr val="96AABD"/>
              </a:gs>
            </a:gsLst>
            <a:path path="circle">
              <a:fillToRect l="50000" t="50000" r="50000" b="50000"/>
            </a:path>
            <a:tileRect/>
          </a:gradFill>
          <a:ln>
            <a:noFill/>
          </a:ln>
          <a:effectLst>
            <a:outerShdw blurRad="142875" dist="19050" dir="2280000" algn="bl" rotWithShape="0">
              <a:srgbClr val="956850">
                <a:alpha val="54000"/>
              </a:srgbClr>
            </a:outerShdw>
          </a:effectLst>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9"/>
        <p:cNvGrpSpPr/>
        <p:nvPr/>
      </p:nvGrpSpPr>
      <p:grpSpPr>
        <a:xfrm>
          <a:off x="0" y="0"/>
          <a:ext cx="0" cy="0"/>
          <a:chOff x="0" y="0"/>
          <a:chExt cx="0" cy="0"/>
        </a:xfrm>
      </p:grpSpPr>
      <p:sp>
        <p:nvSpPr>
          <p:cNvPr id="130" name="Google Shape;130;p9"/>
          <p:cNvSpPr txBox="1">
            <a:spLocks noGrp="1"/>
          </p:cNvSpPr>
          <p:nvPr>
            <p:ph type="title"/>
          </p:nvPr>
        </p:nvSpPr>
        <p:spPr>
          <a:xfrm>
            <a:off x="3352800" y="1670825"/>
            <a:ext cx="5078100" cy="13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1" name="Google Shape;131;p9"/>
          <p:cNvSpPr txBox="1">
            <a:spLocks noGrp="1"/>
          </p:cNvSpPr>
          <p:nvPr>
            <p:ph type="subTitle" idx="1"/>
          </p:nvPr>
        </p:nvSpPr>
        <p:spPr>
          <a:xfrm>
            <a:off x="3352800" y="2824075"/>
            <a:ext cx="50781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666666"/>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2" name="Google Shape;132;p9"/>
          <p:cNvSpPr/>
          <p:nvPr/>
        </p:nvSpPr>
        <p:spPr>
          <a:xfrm rot="4385919">
            <a:off x="6935120" y="-276608"/>
            <a:ext cx="3082061" cy="2239828"/>
          </a:xfrm>
          <a:custGeom>
            <a:avLst/>
            <a:gdLst/>
            <a:ahLst/>
            <a:cxnLst/>
            <a:rect l="l" t="t" r="r" b="b"/>
            <a:pathLst>
              <a:path w="81513" h="59238" extrusionOk="0">
                <a:moveTo>
                  <a:pt x="6420" y="58157"/>
                </a:moveTo>
                <a:cubicBezTo>
                  <a:pt x="9674" y="58586"/>
                  <a:pt x="16405" y="57713"/>
                  <a:pt x="20231" y="56919"/>
                </a:cubicBezTo>
                <a:cubicBezTo>
                  <a:pt x="24057" y="56125"/>
                  <a:pt x="26835" y="55411"/>
                  <a:pt x="29375" y="53395"/>
                </a:cubicBezTo>
                <a:cubicBezTo>
                  <a:pt x="31915" y="51379"/>
                  <a:pt x="33566" y="48727"/>
                  <a:pt x="35471" y="44822"/>
                </a:cubicBezTo>
                <a:cubicBezTo>
                  <a:pt x="37376" y="40917"/>
                  <a:pt x="38376" y="33392"/>
                  <a:pt x="40805" y="29963"/>
                </a:cubicBezTo>
                <a:cubicBezTo>
                  <a:pt x="43234" y="26534"/>
                  <a:pt x="46140" y="25280"/>
                  <a:pt x="50045" y="24248"/>
                </a:cubicBezTo>
                <a:cubicBezTo>
                  <a:pt x="53950" y="23216"/>
                  <a:pt x="60268" y="24026"/>
                  <a:pt x="64237" y="23772"/>
                </a:cubicBezTo>
                <a:cubicBezTo>
                  <a:pt x="68206" y="23518"/>
                  <a:pt x="71206" y="23708"/>
                  <a:pt x="73857" y="22724"/>
                </a:cubicBezTo>
                <a:cubicBezTo>
                  <a:pt x="76508" y="21740"/>
                  <a:pt x="79080" y="20264"/>
                  <a:pt x="80144" y="17867"/>
                </a:cubicBezTo>
                <a:cubicBezTo>
                  <a:pt x="81208" y="15470"/>
                  <a:pt x="82557" y="11311"/>
                  <a:pt x="80239" y="8342"/>
                </a:cubicBezTo>
                <a:cubicBezTo>
                  <a:pt x="77921" y="5373"/>
                  <a:pt x="78366" y="103"/>
                  <a:pt x="66237" y="55"/>
                </a:cubicBezTo>
                <a:cubicBezTo>
                  <a:pt x="54109" y="7"/>
                  <a:pt x="18390" y="-993"/>
                  <a:pt x="7468" y="8056"/>
                </a:cubicBezTo>
                <a:cubicBezTo>
                  <a:pt x="-3454" y="17105"/>
                  <a:pt x="880" y="45997"/>
                  <a:pt x="705" y="54347"/>
                </a:cubicBezTo>
                <a:cubicBezTo>
                  <a:pt x="530" y="62697"/>
                  <a:pt x="3166" y="57728"/>
                  <a:pt x="6420" y="58157"/>
                </a:cubicBezTo>
                <a:close/>
              </a:path>
            </a:pathLst>
          </a:custGeom>
          <a:gradFill>
            <a:gsLst>
              <a:gs pos="0">
                <a:srgbClr val="4A77AB"/>
              </a:gs>
              <a:gs pos="100000">
                <a:srgbClr val="27384C"/>
              </a:gs>
            </a:gsLst>
            <a:path path="circle">
              <a:fillToRect l="50000" t="50000" r="50000" b="50000"/>
            </a:path>
            <a:tileRect/>
          </a:gradFill>
          <a:ln>
            <a:noFill/>
          </a:ln>
          <a:effectLst>
            <a:outerShdw blurRad="257175" dist="19050" dir="5400000" algn="bl" rotWithShape="0">
              <a:srgbClr val="000000">
                <a:alpha val="50000"/>
              </a:srgbClr>
            </a:outerShdw>
          </a:effectLst>
        </p:spPr>
      </p:sp>
      <p:grpSp>
        <p:nvGrpSpPr>
          <p:cNvPr id="133" name="Google Shape;133;p9"/>
          <p:cNvGrpSpPr/>
          <p:nvPr/>
        </p:nvGrpSpPr>
        <p:grpSpPr>
          <a:xfrm>
            <a:off x="4926851" y="4780618"/>
            <a:ext cx="175796" cy="183402"/>
            <a:chOff x="1065600" y="3754050"/>
            <a:chExt cx="139200" cy="145200"/>
          </a:xfrm>
        </p:grpSpPr>
        <p:cxnSp>
          <p:nvCxnSpPr>
            <p:cNvPr id="134" name="Google Shape;134;p9"/>
            <p:cNvCxnSpPr/>
            <p:nvPr/>
          </p:nvCxnSpPr>
          <p:spPr>
            <a:xfrm>
              <a:off x="1132325" y="3754050"/>
              <a:ext cx="0" cy="145200"/>
            </a:xfrm>
            <a:prstGeom prst="straightConnector1">
              <a:avLst/>
            </a:prstGeom>
            <a:noFill/>
            <a:ln w="76200" cap="flat" cmpd="sng">
              <a:solidFill>
                <a:srgbClr val="956850"/>
              </a:solidFill>
              <a:prstDash val="solid"/>
              <a:round/>
              <a:headEnd type="none" w="med" len="med"/>
              <a:tailEnd type="none" w="med" len="med"/>
            </a:ln>
          </p:spPr>
        </p:cxnSp>
        <p:cxnSp>
          <p:nvCxnSpPr>
            <p:cNvPr id="135" name="Google Shape;135;p9"/>
            <p:cNvCxnSpPr/>
            <p:nvPr/>
          </p:nvCxnSpPr>
          <p:spPr>
            <a:xfrm>
              <a:off x="1065600" y="3825475"/>
              <a:ext cx="139200" cy="0"/>
            </a:xfrm>
            <a:prstGeom prst="straightConnector1">
              <a:avLst/>
            </a:prstGeom>
            <a:noFill/>
            <a:ln w="76200" cap="flat" cmpd="sng">
              <a:solidFill>
                <a:srgbClr val="956850"/>
              </a:solidFill>
              <a:prstDash val="solid"/>
              <a:round/>
              <a:headEnd type="none" w="med" len="med"/>
              <a:tailEnd type="none" w="med" len="med"/>
            </a:ln>
          </p:spPr>
        </p:cxnSp>
      </p:grpSp>
      <p:grpSp>
        <p:nvGrpSpPr>
          <p:cNvPr id="136" name="Google Shape;136;p9"/>
          <p:cNvGrpSpPr/>
          <p:nvPr/>
        </p:nvGrpSpPr>
        <p:grpSpPr>
          <a:xfrm>
            <a:off x="8765426" y="2326868"/>
            <a:ext cx="175796" cy="183402"/>
            <a:chOff x="1065600" y="3754050"/>
            <a:chExt cx="139200" cy="145200"/>
          </a:xfrm>
        </p:grpSpPr>
        <p:cxnSp>
          <p:nvCxnSpPr>
            <p:cNvPr id="137" name="Google Shape;137;p9"/>
            <p:cNvCxnSpPr/>
            <p:nvPr/>
          </p:nvCxnSpPr>
          <p:spPr>
            <a:xfrm>
              <a:off x="1132325" y="3754050"/>
              <a:ext cx="0" cy="145200"/>
            </a:xfrm>
            <a:prstGeom prst="straightConnector1">
              <a:avLst/>
            </a:prstGeom>
            <a:noFill/>
            <a:ln w="76200" cap="flat" cmpd="sng">
              <a:solidFill>
                <a:srgbClr val="86ABC8"/>
              </a:solidFill>
              <a:prstDash val="solid"/>
              <a:round/>
              <a:headEnd type="none" w="med" len="med"/>
              <a:tailEnd type="none" w="med" len="med"/>
            </a:ln>
          </p:spPr>
        </p:cxnSp>
        <p:cxnSp>
          <p:nvCxnSpPr>
            <p:cNvPr id="138" name="Google Shape;138;p9"/>
            <p:cNvCxnSpPr/>
            <p:nvPr/>
          </p:nvCxnSpPr>
          <p:spPr>
            <a:xfrm>
              <a:off x="1065600" y="3825475"/>
              <a:ext cx="139200" cy="0"/>
            </a:xfrm>
            <a:prstGeom prst="straightConnector1">
              <a:avLst/>
            </a:prstGeom>
            <a:noFill/>
            <a:ln w="76200" cap="flat" cmpd="sng">
              <a:solidFill>
                <a:srgbClr val="86ABC8"/>
              </a:solidFill>
              <a:prstDash val="solid"/>
              <a:round/>
              <a:headEnd type="none" w="med" len="med"/>
              <a:tailEnd type="none" w="med" len="med"/>
            </a:ln>
          </p:spPr>
        </p:cxnSp>
      </p:grpSp>
      <p:grpSp>
        <p:nvGrpSpPr>
          <p:cNvPr id="139" name="Google Shape;139;p9"/>
          <p:cNvGrpSpPr/>
          <p:nvPr/>
        </p:nvGrpSpPr>
        <p:grpSpPr>
          <a:xfrm>
            <a:off x="8388251" y="191568"/>
            <a:ext cx="175796" cy="183402"/>
            <a:chOff x="1065600" y="3754050"/>
            <a:chExt cx="139200" cy="145200"/>
          </a:xfrm>
        </p:grpSpPr>
        <p:cxnSp>
          <p:nvCxnSpPr>
            <p:cNvPr id="140" name="Google Shape;140;p9"/>
            <p:cNvCxnSpPr/>
            <p:nvPr/>
          </p:nvCxnSpPr>
          <p:spPr>
            <a:xfrm>
              <a:off x="1132325" y="3754050"/>
              <a:ext cx="0" cy="145200"/>
            </a:xfrm>
            <a:prstGeom prst="straightConnector1">
              <a:avLst/>
            </a:prstGeom>
            <a:noFill/>
            <a:ln w="76200" cap="flat" cmpd="sng">
              <a:solidFill>
                <a:srgbClr val="EDCAB8"/>
              </a:solidFill>
              <a:prstDash val="solid"/>
              <a:round/>
              <a:headEnd type="none" w="med" len="med"/>
              <a:tailEnd type="none" w="med" len="med"/>
            </a:ln>
          </p:spPr>
        </p:cxnSp>
        <p:cxnSp>
          <p:nvCxnSpPr>
            <p:cNvPr id="141" name="Google Shape;141;p9"/>
            <p:cNvCxnSpPr/>
            <p:nvPr/>
          </p:nvCxnSpPr>
          <p:spPr>
            <a:xfrm>
              <a:off x="1065600" y="3825475"/>
              <a:ext cx="139200" cy="0"/>
            </a:xfrm>
            <a:prstGeom prst="straightConnector1">
              <a:avLst/>
            </a:prstGeom>
            <a:noFill/>
            <a:ln w="76200" cap="flat" cmpd="sng">
              <a:solidFill>
                <a:srgbClr val="EDCAB8"/>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11"/>
          <p:cNvSpPr txBox="1">
            <a:spLocks noGrp="1"/>
          </p:cNvSpPr>
          <p:nvPr>
            <p:ph type="title" hasCustomPrompt="1"/>
          </p:nvPr>
        </p:nvSpPr>
        <p:spPr>
          <a:xfrm>
            <a:off x="1071000" y="994600"/>
            <a:ext cx="7002000" cy="135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9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46" name="Google Shape;146;p11"/>
          <p:cNvSpPr txBox="1">
            <a:spLocks noGrp="1"/>
          </p:cNvSpPr>
          <p:nvPr>
            <p:ph type="subTitle" idx="1"/>
          </p:nvPr>
        </p:nvSpPr>
        <p:spPr>
          <a:xfrm>
            <a:off x="1071000" y="2366025"/>
            <a:ext cx="7002000" cy="31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147" name="Google Shape;147;p11"/>
          <p:cNvGrpSpPr/>
          <p:nvPr/>
        </p:nvGrpSpPr>
        <p:grpSpPr>
          <a:xfrm>
            <a:off x="4402976" y="4786743"/>
            <a:ext cx="175796" cy="183402"/>
            <a:chOff x="1065600" y="3754050"/>
            <a:chExt cx="139200" cy="145200"/>
          </a:xfrm>
        </p:grpSpPr>
        <p:cxnSp>
          <p:nvCxnSpPr>
            <p:cNvPr id="148" name="Google Shape;148;p11"/>
            <p:cNvCxnSpPr/>
            <p:nvPr/>
          </p:nvCxnSpPr>
          <p:spPr>
            <a:xfrm>
              <a:off x="1132325" y="3754050"/>
              <a:ext cx="0" cy="145200"/>
            </a:xfrm>
            <a:prstGeom prst="straightConnector1">
              <a:avLst/>
            </a:prstGeom>
            <a:noFill/>
            <a:ln w="76200" cap="flat" cmpd="sng">
              <a:solidFill>
                <a:srgbClr val="956850"/>
              </a:solidFill>
              <a:prstDash val="solid"/>
              <a:round/>
              <a:headEnd type="none" w="med" len="med"/>
              <a:tailEnd type="none" w="med" len="med"/>
            </a:ln>
          </p:spPr>
        </p:cxnSp>
        <p:cxnSp>
          <p:nvCxnSpPr>
            <p:cNvPr id="149" name="Google Shape;149;p11"/>
            <p:cNvCxnSpPr/>
            <p:nvPr/>
          </p:nvCxnSpPr>
          <p:spPr>
            <a:xfrm>
              <a:off x="1065600" y="3825475"/>
              <a:ext cx="139200" cy="0"/>
            </a:xfrm>
            <a:prstGeom prst="straightConnector1">
              <a:avLst/>
            </a:prstGeom>
            <a:noFill/>
            <a:ln w="76200" cap="flat" cmpd="sng">
              <a:solidFill>
                <a:srgbClr val="956850"/>
              </a:solidFill>
              <a:prstDash val="solid"/>
              <a:round/>
              <a:headEnd type="none" w="med" len="med"/>
              <a:tailEnd type="none" w="med" len="med"/>
            </a:ln>
          </p:spPr>
        </p:cxnSp>
      </p:grpSp>
      <p:grpSp>
        <p:nvGrpSpPr>
          <p:cNvPr id="150" name="Google Shape;150;p11"/>
          <p:cNvGrpSpPr/>
          <p:nvPr/>
        </p:nvGrpSpPr>
        <p:grpSpPr>
          <a:xfrm>
            <a:off x="8773801" y="4786743"/>
            <a:ext cx="175796" cy="183402"/>
            <a:chOff x="1065600" y="3754050"/>
            <a:chExt cx="139200" cy="145200"/>
          </a:xfrm>
        </p:grpSpPr>
        <p:cxnSp>
          <p:nvCxnSpPr>
            <p:cNvPr id="151" name="Google Shape;151;p11"/>
            <p:cNvCxnSpPr/>
            <p:nvPr/>
          </p:nvCxnSpPr>
          <p:spPr>
            <a:xfrm>
              <a:off x="1132325" y="3754050"/>
              <a:ext cx="0" cy="145200"/>
            </a:xfrm>
            <a:prstGeom prst="straightConnector1">
              <a:avLst/>
            </a:prstGeom>
            <a:noFill/>
            <a:ln w="76200" cap="flat" cmpd="sng">
              <a:solidFill>
                <a:srgbClr val="8D9CB5"/>
              </a:solidFill>
              <a:prstDash val="solid"/>
              <a:round/>
              <a:headEnd type="none" w="med" len="med"/>
              <a:tailEnd type="none" w="med" len="med"/>
            </a:ln>
          </p:spPr>
        </p:cxnSp>
        <p:cxnSp>
          <p:nvCxnSpPr>
            <p:cNvPr id="152" name="Google Shape;152;p11"/>
            <p:cNvCxnSpPr/>
            <p:nvPr/>
          </p:nvCxnSpPr>
          <p:spPr>
            <a:xfrm>
              <a:off x="1065600" y="3825475"/>
              <a:ext cx="139200" cy="0"/>
            </a:xfrm>
            <a:prstGeom prst="straightConnector1">
              <a:avLst/>
            </a:prstGeom>
            <a:noFill/>
            <a:ln w="76200" cap="flat" cmpd="sng">
              <a:solidFill>
                <a:srgbClr val="8D9CB5"/>
              </a:solidFill>
              <a:prstDash val="solid"/>
              <a:round/>
              <a:headEnd type="none" w="med" len="med"/>
              <a:tailEnd type="none" w="med" len="med"/>
            </a:ln>
          </p:spPr>
        </p:cxnSp>
      </p:grpSp>
      <p:grpSp>
        <p:nvGrpSpPr>
          <p:cNvPr id="153" name="Google Shape;153;p11"/>
          <p:cNvGrpSpPr/>
          <p:nvPr/>
        </p:nvGrpSpPr>
        <p:grpSpPr>
          <a:xfrm>
            <a:off x="269264" y="3890606"/>
            <a:ext cx="175796" cy="183402"/>
            <a:chOff x="1065600" y="3754050"/>
            <a:chExt cx="139200" cy="145200"/>
          </a:xfrm>
        </p:grpSpPr>
        <p:cxnSp>
          <p:nvCxnSpPr>
            <p:cNvPr id="154" name="Google Shape;154;p11"/>
            <p:cNvCxnSpPr/>
            <p:nvPr/>
          </p:nvCxnSpPr>
          <p:spPr>
            <a:xfrm>
              <a:off x="1132325" y="3754050"/>
              <a:ext cx="0" cy="145200"/>
            </a:xfrm>
            <a:prstGeom prst="straightConnector1">
              <a:avLst/>
            </a:prstGeom>
            <a:noFill/>
            <a:ln w="76200" cap="flat" cmpd="sng">
              <a:solidFill>
                <a:srgbClr val="86ABC8"/>
              </a:solidFill>
              <a:prstDash val="solid"/>
              <a:round/>
              <a:headEnd type="none" w="med" len="med"/>
              <a:tailEnd type="none" w="med" len="med"/>
            </a:ln>
          </p:spPr>
        </p:cxnSp>
        <p:cxnSp>
          <p:nvCxnSpPr>
            <p:cNvPr id="155" name="Google Shape;155;p11"/>
            <p:cNvCxnSpPr/>
            <p:nvPr/>
          </p:nvCxnSpPr>
          <p:spPr>
            <a:xfrm>
              <a:off x="1065600" y="3825475"/>
              <a:ext cx="139200" cy="0"/>
            </a:xfrm>
            <a:prstGeom prst="straightConnector1">
              <a:avLst/>
            </a:prstGeom>
            <a:noFill/>
            <a:ln w="76200" cap="flat" cmpd="sng">
              <a:solidFill>
                <a:srgbClr val="86ABC8"/>
              </a:solidFill>
              <a:prstDash val="solid"/>
              <a:round/>
              <a:headEnd type="none" w="med" len="med"/>
              <a:tailEnd type="none" w="med" len="med"/>
            </a:ln>
          </p:spPr>
        </p:cxnSp>
      </p:grpSp>
      <p:grpSp>
        <p:nvGrpSpPr>
          <p:cNvPr id="156" name="Google Shape;156;p11"/>
          <p:cNvGrpSpPr/>
          <p:nvPr/>
        </p:nvGrpSpPr>
        <p:grpSpPr>
          <a:xfrm>
            <a:off x="8598001" y="1186043"/>
            <a:ext cx="175796" cy="183402"/>
            <a:chOff x="1065600" y="3754050"/>
            <a:chExt cx="139200" cy="145200"/>
          </a:xfrm>
        </p:grpSpPr>
        <p:cxnSp>
          <p:nvCxnSpPr>
            <p:cNvPr id="157" name="Google Shape;157;p11"/>
            <p:cNvCxnSpPr/>
            <p:nvPr/>
          </p:nvCxnSpPr>
          <p:spPr>
            <a:xfrm>
              <a:off x="1132325" y="3754050"/>
              <a:ext cx="0" cy="145200"/>
            </a:xfrm>
            <a:prstGeom prst="straightConnector1">
              <a:avLst/>
            </a:prstGeom>
            <a:noFill/>
            <a:ln w="76200" cap="flat" cmpd="sng">
              <a:solidFill>
                <a:srgbClr val="36577D"/>
              </a:solidFill>
              <a:prstDash val="solid"/>
              <a:round/>
              <a:headEnd type="none" w="med" len="med"/>
              <a:tailEnd type="none" w="med" len="med"/>
            </a:ln>
          </p:spPr>
        </p:cxnSp>
        <p:cxnSp>
          <p:nvCxnSpPr>
            <p:cNvPr id="158" name="Google Shape;158;p11"/>
            <p:cNvCxnSpPr/>
            <p:nvPr/>
          </p:nvCxnSpPr>
          <p:spPr>
            <a:xfrm>
              <a:off x="1065600" y="3825475"/>
              <a:ext cx="139200" cy="0"/>
            </a:xfrm>
            <a:prstGeom prst="straightConnector1">
              <a:avLst/>
            </a:prstGeom>
            <a:noFill/>
            <a:ln w="76200" cap="flat" cmpd="sng">
              <a:solidFill>
                <a:srgbClr val="36577D"/>
              </a:solidFill>
              <a:prstDash val="solid"/>
              <a:round/>
              <a:headEnd type="none" w="med" len="med"/>
              <a:tailEnd type="none" w="med" len="med"/>
            </a:ln>
          </p:spPr>
        </p:cxnSp>
      </p:grpSp>
      <p:pic>
        <p:nvPicPr>
          <p:cNvPr id="159" name="Google Shape;159;p11"/>
          <p:cNvPicPr preferRelativeResize="0"/>
          <p:nvPr/>
        </p:nvPicPr>
        <p:blipFill>
          <a:blip r:embed="rId3">
            <a:alphaModFix/>
          </a:blip>
          <a:stretch>
            <a:fillRect/>
          </a:stretch>
        </p:blipFill>
        <p:spPr>
          <a:xfrm>
            <a:off x="8391422" y="2365838"/>
            <a:ext cx="703264" cy="756200"/>
          </a:xfrm>
          <a:prstGeom prst="rect">
            <a:avLst/>
          </a:prstGeom>
          <a:noFill/>
          <a:ln>
            <a:noFill/>
          </a:ln>
          <a:effectLst>
            <a:outerShdw blurRad="114300" dist="76200" dir="5400000" algn="bl" rotWithShape="0">
              <a:srgbClr val="956850">
                <a:alpha val="47000"/>
              </a:srgbClr>
            </a:outerShdw>
          </a:effectLst>
        </p:spPr>
      </p:pic>
      <p:grpSp>
        <p:nvGrpSpPr>
          <p:cNvPr id="160" name="Google Shape;160;p11"/>
          <p:cNvGrpSpPr/>
          <p:nvPr/>
        </p:nvGrpSpPr>
        <p:grpSpPr>
          <a:xfrm>
            <a:off x="269264" y="1002643"/>
            <a:ext cx="175796" cy="183402"/>
            <a:chOff x="1065600" y="3754050"/>
            <a:chExt cx="139200" cy="145200"/>
          </a:xfrm>
        </p:grpSpPr>
        <p:cxnSp>
          <p:nvCxnSpPr>
            <p:cNvPr id="161" name="Google Shape;161;p11"/>
            <p:cNvCxnSpPr/>
            <p:nvPr/>
          </p:nvCxnSpPr>
          <p:spPr>
            <a:xfrm>
              <a:off x="1132325" y="3754050"/>
              <a:ext cx="0" cy="145200"/>
            </a:xfrm>
            <a:prstGeom prst="straightConnector1">
              <a:avLst/>
            </a:prstGeom>
            <a:noFill/>
            <a:ln w="76200" cap="flat" cmpd="sng">
              <a:solidFill>
                <a:srgbClr val="EDCAB8"/>
              </a:solidFill>
              <a:prstDash val="solid"/>
              <a:round/>
              <a:headEnd type="none" w="med" len="med"/>
              <a:tailEnd type="none" w="med" len="med"/>
            </a:ln>
          </p:spPr>
        </p:cxnSp>
        <p:cxnSp>
          <p:nvCxnSpPr>
            <p:cNvPr id="162" name="Google Shape;162;p11"/>
            <p:cNvCxnSpPr/>
            <p:nvPr/>
          </p:nvCxnSpPr>
          <p:spPr>
            <a:xfrm>
              <a:off x="1065600" y="3825475"/>
              <a:ext cx="139200" cy="0"/>
            </a:xfrm>
            <a:prstGeom prst="straightConnector1">
              <a:avLst/>
            </a:prstGeom>
            <a:noFill/>
            <a:ln w="76200" cap="flat" cmpd="sng">
              <a:solidFill>
                <a:srgbClr val="EDCAB8"/>
              </a:solidFill>
              <a:prstDash val="solid"/>
              <a:round/>
              <a:headEnd type="none" w="med" len="med"/>
              <a:tailEnd type="none" w="med" len="med"/>
            </a:ln>
          </p:spPr>
        </p:cxnSp>
      </p:grpSp>
      <p:pic>
        <p:nvPicPr>
          <p:cNvPr id="163" name="Google Shape;163;p11"/>
          <p:cNvPicPr preferRelativeResize="0"/>
          <p:nvPr/>
        </p:nvPicPr>
        <p:blipFill>
          <a:blip r:embed="rId4">
            <a:alphaModFix/>
          </a:blip>
          <a:stretch>
            <a:fillRect/>
          </a:stretch>
        </p:blipFill>
        <p:spPr>
          <a:xfrm>
            <a:off x="6155322" y="4601963"/>
            <a:ext cx="512175" cy="552976"/>
          </a:xfrm>
          <a:prstGeom prst="rect">
            <a:avLst/>
          </a:prstGeom>
          <a:noFill/>
          <a:ln>
            <a:noFill/>
          </a:ln>
          <a:effectLst>
            <a:outerShdw blurRad="157163" dist="76200" dir="5400000" algn="bl" rotWithShape="0">
              <a:srgbClr val="956850">
                <a:alpha val="50000"/>
              </a:srgbClr>
            </a:outerShdw>
          </a:effectLst>
        </p:spPr>
      </p:pic>
      <p:sp>
        <p:nvSpPr>
          <p:cNvPr id="164" name="Google Shape;164;p11"/>
          <p:cNvSpPr/>
          <p:nvPr/>
        </p:nvSpPr>
        <p:spPr>
          <a:xfrm>
            <a:off x="1352550" y="-444225"/>
            <a:ext cx="7295957" cy="983725"/>
          </a:xfrm>
          <a:custGeom>
            <a:avLst/>
            <a:gdLst/>
            <a:ahLst/>
            <a:cxnLst/>
            <a:rect l="l" t="t" r="r" b="b"/>
            <a:pathLst>
              <a:path w="246610" h="39349" extrusionOk="0">
                <a:moveTo>
                  <a:pt x="65682" y="2585"/>
                </a:moveTo>
                <a:cubicBezTo>
                  <a:pt x="44743" y="2373"/>
                  <a:pt x="15918" y="-2037"/>
                  <a:pt x="6023" y="1157"/>
                </a:cubicBezTo>
                <a:cubicBezTo>
                  <a:pt x="-3872" y="4351"/>
                  <a:pt x="26" y="16794"/>
                  <a:pt x="6310" y="21747"/>
                </a:cubicBezTo>
                <a:cubicBezTo>
                  <a:pt x="12595" y="26701"/>
                  <a:pt x="33208" y="30038"/>
                  <a:pt x="43730" y="30878"/>
                </a:cubicBezTo>
                <a:cubicBezTo>
                  <a:pt x="54252" y="31718"/>
                  <a:pt x="59379" y="26113"/>
                  <a:pt x="69444" y="26789"/>
                </a:cubicBezTo>
                <a:cubicBezTo>
                  <a:pt x="79509" y="27465"/>
                  <a:pt x="92556" y="34318"/>
                  <a:pt x="104118" y="34932"/>
                </a:cubicBezTo>
                <a:cubicBezTo>
                  <a:pt x="115680" y="35546"/>
                  <a:pt x="125883" y="30029"/>
                  <a:pt x="138817" y="30475"/>
                </a:cubicBezTo>
                <a:cubicBezTo>
                  <a:pt x="151751" y="30921"/>
                  <a:pt x="166785" y="36522"/>
                  <a:pt x="181721" y="37607"/>
                </a:cubicBezTo>
                <a:cubicBezTo>
                  <a:pt x="196657" y="38692"/>
                  <a:pt x="218044" y="41218"/>
                  <a:pt x="228433" y="36987"/>
                </a:cubicBezTo>
                <a:cubicBezTo>
                  <a:pt x="238822" y="32756"/>
                  <a:pt x="252309" y="17302"/>
                  <a:pt x="244054" y="12222"/>
                </a:cubicBezTo>
                <a:cubicBezTo>
                  <a:pt x="235799" y="7142"/>
                  <a:pt x="197636" y="8139"/>
                  <a:pt x="178903" y="6507"/>
                </a:cubicBezTo>
                <a:cubicBezTo>
                  <a:pt x="160170" y="4875"/>
                  <a:pt x="150528" y="3086"/>
                  <a:pt x="131658" y="2432"/>
                </a:cubicBezTo>
                <a:cubicBezTo>
                  <a:pt x="112788" y="1778"/>
                  <a:pt x="86621" y="2798"/>
                  <a:pt x="65682" y="2585"/>
                </a:cubicBezTo>
                <a:close/>
              </a:path>
            </a:pathLst>
          </a:custGeom>
          <a:gradFill>
            <a:gsLst>
              <a:gs pos="0">
                <a:srgbClr val="E5EBF1"/>
              </a:gs>
              <a:gs pos="100000">
                <a:srgbClr val="96AABD"/>
              </a:gs>
            </a:gsLst>
            <a:path path="circle">
              <a:fillToRect l="50000" t="50000" r="50000" b="50000"/>
            </a:path>
            <a:tileRect/>
          </a:gradFill>
          <a:ln>
            <a:noFill/>
          </a:ln>
          <a:effectLst>
            <a:outerShdw blurRad="142875" dist="19050" dir="2280000" algn="bl" rotWithShape="0">
              <a:srgbClr val="956850">
                <a:alpha val="54000"/>
              </a:srgbClr>
            </a:outerShdw>
          </a:effectLst>
        </p:spPr>
      </p:sp>
      <p:grpSp>
        <p:nvGrpSpPr>
          <p:cNvPr id="165" name="Google Shape;165;p11"/>
          <p:cNvGrpSpPr/>
          <p:nvPr/>
        </p:nvGrpSpPr>
        <p:grpSpPr>
          <a:xfrm>
            <a:off x="5807176" y="100718"/>
            <a:ext cx="175796" cy="183402"/>
            <a:chOff x="1065600" y="3754050"/>
            <a:chExt cx="139200" cy="145200"/>
          </a:xfrm>
        </p:grpSpPr>
        <p:cxnSp>
          <p:nvCxnSpPr>
            <p:cNvPr id="166" name="Google Shape;166;p11"/>
            <p:cNvCxnSpPr/>
            <p:nvPr/>
          </p:nvCxnSpPr>
          <p:spPr>
            <a:xfrm>
              <a:off x="1132325" y="3754050"/>
              <a:ext cx="0" cy="145200"/>
            </a:xfrm>
            <a:prstGeom prst="straightConnector1">
              <a:avLst/>
            </a:prstGeom>
            <a:noFill/>
            <a:ln w="76200" cap="flat" cmpd="sng">
              <a:solidFill>
                <a:srgbClr val="DBA182"/>
              </a:solidFill>
              <a:prstDash val="solid"/>
              <a:round/>
              <a:headEnd type="none" w="med" len="med"/>
              <a:tailEnd type="none" w="med" len="med"/>
            </a:ln>
          </p:spPr>
        </p:cxnSp>
        <p:cxnSp>
          <p:nvCxnSpPr>
            <p:cNvPr id="167" name="Google Shape;167;p11"/>
            <p:cNvCxnSpPr/>
            <p:nvPr/>
          </p:nvCxnSpPr>
          <p:spPr>
            <a:xfrm>
              <a:off x="1065600" y="3825475"/>
              <a:ext cx="139200" cy="0"/>
            </a:xfrm>
            <a:prstGeom prst="straightConnector1">
              <a:avLst/>
            </a:prstGeom>
            <a:noFill/>
            <a:ln w="76200" cap="flat" cmpd="sng">
              <a:solidFill>
                <a:srgbClr val="DBA182"/>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4" r:id="rId24"/>
    <p:sldLayoutId id="2147483675" r:id="rId25"/>
    <p:sldLayoutId id="2147483676" r:id="rId26"/>
    <p:sldLayoutId id="2147483677"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23.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8.png"/><Relationship Id="rId12"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4.png"/><Relationship Id="rId11" Type="http://schemas.openxmlformats.org/officeDocument/2006/relationships/image" Target="../media/image27.png"/><Relationship Id="rId5" Type="http://schemas.openxmlformats.org/officeDocument/2006/relationships/image" Target="../media/image12.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18.png"/><Relationship Id="rId5" Type="http://schemas.openxmlformats.org/officeDocument/2006/relationships/image" Target="../media/image1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5"/>
          <p:cNvSpPr txBox="1">
            <a:spLocks noGrp="1"/>
          </p:cNvSpPr>
          <p:nvPr>
            <p:ph type="ctrTitle"/>
          </p:nvPr>
        </p:nvSpPr>
        <p:spPr>
          <a:xfrm>
            <a:off x="538406" y="1251098"/>
            <a:ext cx="4497574" cy="2641500"/>
          </a:xfrm>
          <a:prstGeom prst="rect">
            <a:avLst/>
          </a:prstGeom>
        </p:spPr>
        <p:txBody>
          <a:bodyPr spcFirstLastPara="1" wrap="square" lIns="91425" tIns="91425" rIns="91425" bIns="91425" anchor="t" anchorCtr="0">
            <a:noAutofit/>
          </a:bodyPr>
          <a:lstStyle/>
          <a:p>
            <a:r>
              <a:rPr lang="en-US" sz="3600" b="1" kern="100" dirty="0">
                <a:effectLst/>
                <a:latin typeface="Calibri" panose="020F0502020204030204" pitchFamily="34" charset="0"/>
                <a:ea typeface="Calibri" panose="020F0502020204030204" pitchFamily="34" charset="0"/>
                <a:cs typeface="Times New Roman" panose="02020603050405020304" pitchFamily="18" charset="0"/>
              </a:rPr>
              <a:t>Efficient Health Diagnosis with 5G and Blockchain  Technology Using </a:t>
            </a:r>
            <a:r>
              <a:rPr lang="en-US" sz="3600" b="1" kern="100" dirty="0" err="1">
                <a:effectLst/>
                <a:latin typeface="Calibri" panose="020F0502020204030204" pitchFamily="34" charset="0"/>
                <a:ea typeface="Calibri" panose="020F0502020204030204" pitchFamily="34" charset="0"/>
                <a:cs typeface="Times New Roman" panose="02020603050405020304" pitchFamily="18" charset="0"/>
              </a:rPr>
              <a:t>IoHT</a:t>
            </a:r>
            <a:br>
              <a:rPr lang="en-IN" sz="3600" kern="100" dirty="0">
                <a:effectLst/>
                <a:latin typeface="Calibri" panose="020F0502020204030204" pitchFamily="34" charset="0"/>
                <a:ea typeface="Calibri" panose="020F0502020204030204" pitchFamily="34" charset="0"/>
                <a:cs typeface="Times New Roman" panose="02020603050405020304" pitchFamily="18" charset="0"/>
              </a:rPr>
            </a:br>
            <a:endParaRPr sz="3600" dirty="0"/>
          </a:p>
        </p:txBody>
      </p:sp>
      <p:sp>
        <p:nvSpPr>
          <p:cNvPr id="617" name="Google Shape;617;p35"/>
          <p:cNvSpPr/>
          <p:nvPr/>
        </p:nvSpPr>
        <p:spPr>
          <a:xfrm rot="597816">
            <a:off x="5250760" y="1549701"/>
            <a:ext cx="4925571" cy="4688767"/>
          </a:xfrm>
          <a:custGeom>
            <a:avLst/>
            <a:gdLst/>
            <a:ahLst/>
            <a:cxnLst/>
            <a:rect l="l" t="t" r="r" b="b"/>
            <a:pathLst>
              <a:path w="181713" h="167231" extrusionOk="0">
                <a:moveTo>
                  <a:pt x="24467" y="134201"/>
                </a:moveTo>
                <a:cubicBezTo>
                  <a:pt x="26215" y="121118"/>
                  <a:pt x="15212" y="101704"/>
                  <a:pt x="18639" y="88708"/>
                </a:cubicBezTo>
                <a:cubicBezTo>
                  <a:pt x="22066" y="75712"/>
                  <a:pt x="30199" y="62598"/>
                  <a:pt x="45030" y="56226"/>
                </a:cubicBezTo>
                <a:cubicBezTo>
                  <a:pt x="59861" y="49854"/>
                  <a:pt x="93358" y="59102"/>
                  <a:pt x="107625" y="50474"/>
                </a:cubicBezTo>
                <a:cubicBezTo>
                  <a:pt x="121892" y="41846"/>
                  <a:pt x="122524" y="10219"/>
                  <a:pt x="130633" y="4458"/>
                </a:cubicBezTo>
                <a:cubicBezTo>
                  <a:pt x="138742" y="-1303"/>
                  <a:pt x="149234" y="-4876"/>
                  <a:pt x="156278" y="15910"/>
                </a:cubicBezTo>
                <a:cubicBezTo>
                  <a:pt x="163322" y="36696"/>
                  <a:pt x="197585" y="103956"/>
                  <a:pt x="172897" y="129172"/>
                </a:cubicBezTo>
                <a:cubicBezTo>
                  <a:pt x="148209" y="154388"/>
                  <a:pt x="32888" y="166368"/>
                  <a:pt x="8150" y="167206"/>
                </a:cubicBezTo>
                <a:cubicBezTo>
                  <a:pt x="-16588" y="168044"/>
                  <a:pt x="22719" y="147284"/>
                  <a:pt x="24467" y="134201"/>
                </a:cubicBezTo>
                <a:close/>
              </a:path>
            </a:pathLst>
          </a:custGeom>
          <a:gradFill>
            <a:gsLst>
              <a:gs pos="0">
                <a:srgbClr val="4A77AB"/>
              </a:gs>
              <a:gs pos="100000">
                <a:srgbClr val="27384C"/>
              </a:gs>
            </a:gsLst>
            <a:path path="circle">
              <a:fillToRect l="50000" t="50000" r="50000" b="50000"/>
            </a:path>
            <a:tileRect/>
          </a:gradFill>
          <a:ln>
            <a:noFill/>
          </a:ln>
          <a:effectLst>
            <a:outerShdw blurRad="157163" dist="38100" dir="17880000" algn="bl" rotWithShape="0">
              <a:srgbClr val="36577D">
                <a:alpha val="79000"/>
              </a:srgbClr>
            </a:outerShdw>
          </a:effectLst>
        </p:spPr>
      </p:sp>
      <p:pic>
        <p:nvPicPr>
          <p:cNvPr id="618" name="Google Shape;618;p35"/>
          <p:cNvPicPr preferRelativeResize="0"/>
          <p:nvPr/>
        </p:nvPicPr>
        <p:blipFill>
          <a:blip r:embed="rId3">
            <a:alphaModFix/>
          </a:blip>
          <a:stretch>
            <a:fillRect/>
          </a:stretch>
        </p:blipFill>
        <p:spPr>
          <a:xfrm rot="695945">
            <a:off x="4303918" y="401249"/>
            <a:ext cx="5271651" cy="5143500"/>
          </a:xfrm>
          <a:prstGeom prst="rect">
            <a:avLst/>
          </a:prstGeom>
          <a:noFill/>
          <a:ln>
            <a:noFill/>
          </a:ln>
        </p:spPr>
      </p:pic>
      <p:sp>
        <p:nvSpPr>
          <p:cNvPr id="619" name="Google Shape;619;p35"/>
          <p:cNvSpPr/>
          <p:nvPr/>
        </p:nvSpPr>
        <p:spPr>
          <a:xfrm rot="-10799403">
            <a:off x="-1108973" y="-977879"/>
            <a:ext cx="2617576" cy="2586645"/>
          </a:xfrm>
          <a:custGeom>
            <a:avLst/>
            <a:gdLst/>
            <a:ahLst/>
            <a:cxnLst/>
            <a:rect l="l" t="t" r="r" b="b"/>
            <a:pathLst>
              <a:path w="181713" h="167231" extrusionOk="0">
                <a:moveTo>
                  <a:pt x="24467" y="134201"/>
                </a:moveTo>
                <a:cubicBezTo>
                  <a:pt x="26215" y="121118"/>
                  <a:pt x="15212" y="101704"/>
                  <a:pt x="18639" y="88708"/>
                </a:cubicBezTo>
                <a:cubicBezTo>
                  <a:pt x="22066" y="75712"/>
                  <a:pt x="30199" y="62598"/>
                  <a:pt x="45030" y="56226"/>
                </a:cubicBezTo>
                <a:cubicBezTo>
                  <a:pt x="59861" y="49854"/>
                  <a:pt x="93358" y="59102"/>
                  <a:pt x="107625" y="50474"/>
                </a:cubicBezTo>
                <a:cubicBezTo>
                  <a:pt x="121892" y="41846"/>
                  <a:pt x="122524" y="10219"/>
                  <a:pt x="130633" y="4458"/>
                </a:cubicBezTo>
                <a:cubicBezTo>
                  <a:pt x="138742" y="-1303"/>
                  <a:pt x="149234" y="-4876"/>
                  <a:pt x="156278" y="15910"/>
                </a:cubicBezTo>
                <a:cubicBezTo>
                  <a:pt x="163322" y="36696"/>
                  <a:pt x="197585" y="103956"/>
                  <a:pt x="172897" y="129172"/>
                </a:cubicBezTo>
                <a:cubicBezTo>
                  <a:pt x="148209" y="154388"/>
                  <a:pt x="32888" y="166368"/>
                  <a:pt x="8150" y="167206"/>
                </a:cubicBezTo>
                <a:cubicBezTo>
                  <a:pt x="-16588" y="168044"/>
                  <a:pt x="22719" y="147284"/>
                  <a:pt x="24467" y="134201"/>
                </a:cubicBezTo>
                <a:close/>
              </a:path>
            </a:pathLst>
          </a:custGeom>
          <a:gradFill>
            <a:gsLst>
              <a:gs pos="0">
                <a:srgbClr val="4A77AB"/>
              </a:gs>
              <a:gs pos="100000">
                <a:srgbClr val="27384C"/>
              </a:gs>
            </a:gsLst>
            <a:path path="circle">
              <a:fillToRect l="50000" t="50000" r="50000" b="50000"/>
            </a:path>
            <a:tileRect/>
          </a:gradFill>
          <a:ln>
            <a:noFill/>
          </a:ln>
          <a:effectLst>
            <a:outerShdw blurRad="157163" dist="38100" dir="17880000" algn="bl" rotWithShape="0">
              <a:srgbClr val="36577D">
                <a:alpha val="79000"/>
              </a:srgbClr>
            </a:outerShdw>
          </a:effectLst>
        </p:spPr>
      </p:sp>
      <p:grpSp>
        <p:nvGrpSpPr>
          <p:cNvPr id="620" name="Google Shape;620;p35"/>
          <p:cNvGrpSpPr/>
          <p:nvPr/>
        </p:nvGrpSpPr>
        <p:grpSpPr>
          <a:xfrm>
            <a:off x="382951" y="285468"/>
            <a:ext cx="175796" cy="183402"/>
            <a:chOff x="1065600" y="3754050"/>
            <a:chExt cx="139200" cy="145200"/>
          </a:xfrm>
        </p:grpSpPr>
        <p:cxnSp>
          <p:nvCxnSpPr>
            <p:cNvPr id="621" name="Google Shape;621;p35"/>
            <p:cNvCxnSpPr/>
            <p:nvPr/>
          </p:nvCxnSpPr>
          <p:spPr>
            <a:xfrm>
              <a:off x="1132325" y="3754050"/>
              <a:ext cx="0" cy="145200"/>
            </a:xfrm>
            <a:prstGeom prst="straightConnector1">
              <a:avLst/>
            </a:prstGeom>
            <a:noFill/>
            <a:ln w="76200" cap="flat" cmpd="sng">
              <a:solidFill>
                <a:srgbClr val="8D9CB5"/>
              </a:solidFill>
              <a:prstDash val="solid"/>
              <a:round/>
              <a:headEnd type="none" w="med" len="med"/>
              <a:tailEnd type="none" w="med" len="med"/>
            </a:ln>
          </p:spPr>
        </p:cxnSp>
        <p:cxnSp>
          <p:nvCxnSpPr>
            <p:cNvPr id="622" name="Google Shape;622;p35"/>
            <p:cNvCxnSpPr/>
            <p:nvPr/>
          </p:nvCxnSpPr>
          <p:spPr>
            <a:xfrm>
              <a:off x="1065600" y="3825475"/>
              <a:ext cx="139200" cy="0"/>
            </a:xfrm>
            <a:prstGeom prst="straightConnector1">
              <a:avLst/>
            </a:prstGeom>
            <a:noFill/>
            <a:ln w="76200" cap="flat" cmpd="sng">
              <a:solidFill>
                <a:srgbClr val="8D9CB5"/>
              </a:solidFill>
              <a:prstDash val="solid"/>
              <a:round/>
              <a:headEnd type="none" w="med" len="med"/>
              <a:tailEnd type="none" w="med" len="med"/>
            </a:ln>
          </p:spPr>
        </p:cxnSp>
      </p:grpSp>
      <p:sp>
        <p:nvSpPr>
          <p:cNvPr id="623" name="Google Shape;623;p35"/>
          <p:cNvSpPr/>
          <p:nvPr/>
        </p:nvSpPr>
        <p:spPr>
          <a:xfrm>
            <a:off x="5894250" y="3967221"/>
            <a:ext cx="50700" cy="50700"/>
          </a:xfrm>
          <a:prstGeom prst="ellipse">
            <a:avLst/>
          </a:prstGeom>
          <a:solidFill>
            <a:srgbClr val="EDCA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 name="Google Shape;624;p35"/>
          <p:cNvGrpSpPr/>
          <p:nvPr/>
        </p:nvGrpSpPr>
        <p:grpSpPr>
          <a:xfrm>
            <a:off x="8295714" y="3497368"/>
            <a:ext cx="175796" cy="183402"/>
            <a:chOff x="1065600" y="3754050"/>
            <a:chExt cx="139200" cy="145200"/>
          </a:xfrm>
        </p:grpSpPr>
        <p:cxnSp>
          <p:nvCxnSpPr>
            <p:cNvPr id="625" name="Google Shape;625;p35"/>
            <p:cNvCxnSpPr/>
            <p:nvPr/>
          </p:nvCxnSpPr>
          <p:spPr>
            <a:xfrm>
              <a:off x="1132325" y="3754050"/>
              <a:ext cx="0" cy="145200"/>
            </a:xfrm>
            <a:prstGeom prst="straightConnector1">
              <a:avLst/>
            </a:prstGeom>
            <a:noFill/>
            <a:ln w="76200" cap="flat" cmpd="sng">
              <a:solidFill>
                <a:srgbClr val="8D9CB5"/>
              </a:solidFill>
              <a:prstDash val="solid"/>
              <a:round/>
              <a:headEnd type="none" w="med" len="med"/>
              <a:tailEnd type="none" w="med" len="med"/>
            </a:ln>
          </p:spPr>
        </p:cxnSp>
        <p:cxnSp>
          <p:nvCxnSpPr>
            <p:cNvPr id="626" name="Google Shape;626;p35"/>
            <p:cNvCxnSpPr/>
            <p:nvPr/>
          </p:nvCxnSpPr>
          <p:spPr>
            <a:xfrm>
              <a:off x="1065600" y="3825475"/>
              <a:ext cx="139200" cy="0"/>
            </a:xfrm>
            <a:prstGeom prst="straightConnector1">
              <a:avLst/>
            </a:prstGeom>
            <a:noFill/>
            <a:ln w="76200" cap="flat" cmpd="sng">
              <a:solidFill>
                <a:srgbClr val="8D9CB5"/>
              </a:solidFill>
              <a:prstDash val="solid"/>
              <a:round/>
              <a:headEnd type="none" w="med" len="med"/>
              <a:tailEnd type="none" w="med" len="med"/>
            </a:ln>
          </p:spPr>
        </p:cxnSp>
      </p:grpSp>
      <p:grpSp>
        <p:nvGrpSpPr>
          <p:cNvPr id="627" name="Google Shape;627;p35"/>
          <p:cNvGrpSpPr/>
          <p:nvPr/>
        </p:nvGrpSpPr>
        <p:grpSpPr>
          <a:xfrm>
            <a:off x="2778526" y="816693"/>
            <a:ext cx="175796" cy="183402"/>
            <a:chOff x="1065600" y="3754050"/>
            <a:chExt cx="139200" cy="145200"/>
          </a:xfrm>
        </p:grpSpPr>
        <p:cxnSp>
          <p:nvCxnSpPr>
            <p:cNvPr id="628" name="Google Shape;628;p35"/>
            <p:cNvCxnSpPr/>
            <p:nvPr/>
          </p:nvCxnSpPr>
          <p:spPr>
            <a:xfrm>
              <a:off x="1132325" y="3754050"/>
              <a:ext cx="0" cy="145200"/>
            </a:xfrm>
            <a:prstGeom prst="straightConnector1">
              <a:avLst/>
            </a:prstGeom>
            <a:noFill/>
            <a:ln w="76200" cap="flat" cmpd="sng">
              <a:solidFill>
                <a:srgbClr val="EDCAB8"/>
              </a:solidFill>
              <a:prstDash val="solid"/>
              <a:round/>
              <a:headEnd type="none" w="med" len="med"/>
              <a:tailEnd type="none" w="med" len="med"/>
            </a:ln>
          </p:spPr>
        </p:cxnSp>
        <p:cxnSp>
          <p:nvCxnSpPr>
            <p:cNvPr id="629" name="Google Shape;629;p35"/>
            <p:cNvCxnSpPr/>
            <p:nvPr/>
          </p:nvCxnSpPr>
          <p:spPr>
            <a:xfrm>
              <a:off x="1065600" y="3825475"/>
              <a:ext cx="139200" cy="0"/>
            </a:xfrm>
            <a:prstGeom prst="straightConnector1">
              <a:avLst/>
            </a:prstGeom>
            <a:noFill/>
            <a:ln w="76200" cap="flat" cmpd="sng">
              <a:solidFill>
                <a:srgbClr val="EDCAB8"/>
              </a:solidFill>
              <a:prstDash val="solid"/>
              <a:round/>
              <a:headEnd type="none" w="med" len="med"/>
              <a:tailEnd type="none" w="med" len="med"/>
            </a:ln>
          </p:spPr>
        </p:cxnSp>
      </p:grpSp>
      <p:grpSp>
        <p:nvGrpSpPr>
          <p:cNvPr id="630" name="Google Shape;630;p35"/>
          <p:cNvGrpSpPr/>
          <p:nvPr/>
        </p:nvGrpSpPr>
        <p:grpSpPr>
          <a:xfrm>
            <a:off x="7487376" y="901343"/>
            <a:ext cx="175796" cy="183402"/>
            <a:chOff x="1065600" y="3754050"/>
            <a:chExt cx="139200" cy="145200"/>
          </a:xfrm>
        </p:grpSpPr>
        <p:cxnSp>
          <p:nvCxnSpPr>
            <p:cNvPr id="631" name="Google Shape;631;p35"/>
            <p:cNvCxnSpPr/>
            <p:nvPr/>
          </p:nvCxnSpPr>
          <p:spPr>
            <a:xfrm>
              <a:off x="1132325" y="3754050"/>
              <a:ext cx="0" cy="145200"/>
            </a:xfrm>
            <a:prstGeom prst="straightConnector1">
              <a:avLst/>
            </a:prstGeom>
            <a:noFill/>
            <a:ln w="76200" cap="flat" cmpd="sng">
              <a:solidFill>
                <a:srgbClr val="EDCAB8"/>
              </a:solidFill>
              <a:prstDash val="solid"/>
              <a:round/>
              <a:headEnd type="none" w="med" len="med"/>
              <a:tailEnd type="none" w="med" len="med"/>
            </a:ln>
          </p:spPr>
        </p:cxnSp>
        <p:cxnSp>
          <p:nvCxnSpPr>
            <p:cNvPr id="632" name="Google Shape;632;p35"/>
            <p:cNvCxnSpPr/>
            <p:nvPr/>
          </p:nvCxnSpPr>
          <p:spPr>
            <a:xfrm>
              <a:off x="1065600" y="3825475"/>
              <a:ext cx="139200" cy="0"/>
            </a:xfrm>
            <a:prstGeom prst="straightConnector1">
              <a:avLst/>
            </a:prstGeom>
            <a:noFill/>
            <a:ln w="76200" cap="flat" cmpd="sng">
              <a:solidFill>
                <a:srgbClr val="EDCAB8"/>
              </a:solidFill>
              <a:prstDash val="solid"/>
              <a:round/>
              <a:headEnd type="none" w="med" len="med"/>
              <a:tailEnd type="none" w="med" len="med"/>
            </a:ln>
          </p:spPr>
        </p:cxnSp>
      </p:grpSp>
      <p:grpSp>
        <p:nvGrpSpPr>
          <p:cNvPr id="633" name="Google Shape;633;p35"/>
          <p:cNvGrpSpPr/>
          <p:nvPr/>
        </p:nvGrpSpPr>
        <p:grpSpPr>
          <a:xfrm>
            <a:off x="207164" y="3802381"/>
            <a:ext cx="175796" cy="183402"/>
            <a:chOff x="1065600" y="3754050"/>
            <a:chExt cx="139200" cy="145200"/>
          </a:xfrm>
        </p:grpSpPr>
        <p:cxnSp>
          <p:nvCxnSpPr>
            <p:cNvPr id="634" name="Google Shape;634;p35"/>
            <p:cNvCxnSpPr/>
            <p:nvPr/>
          </p:nvCxnSpPr>
          <p:spPr>
            <a:xfrm>
              <a:off x="1132325" y="3754050"/>
              <a:ext cx="0" cy="145200"/>
            </a:xfrm>
            <a:prstGeom prst="straightConnector1">
              <a:avLst/>
            </a:prstGeom>
            <a:noFill/>
            <a:ln w="76200" cap="flat" cmpd="sng">
              <a:solidFill>
                <a:srgbClr val="DBA182"/>
              </a:solidFill>
              <a:prstDash val="solid"/>
              <a:round/>
              <a:headEnd type="none" w="med" len="med"/>
              <a:tailEnd type="none" w="med" len="med"/>
            </a:ln>
          </p:spPr>
        </p:cxnSp>
        <p:cxnSp>
          <p:nvCxnSpPr>
            <p:cNvPr id="635" name="Google Shape;635;p35"/>
            <p:cNvCxnSpPr/>
            <p:nvPr/>
          </p:nvCxnSpPr>
          <p:spPr>
            <a:xfrm>
              <a:off x="1065600" y="3825475"/>
              <a:ext cx="139200" cy="0"/>
            </a:xfrm>
            <a:prstGeom prst="straightConnector1">
              <a:avLst/>
            </a:prstGeom>
            <a:noFill/>
            <a:ln w="76200" cap="flat" cmpd="sng">
              <a:solidFill>
                <a:srgbClr val="DBA182"/>
              </a:solidFill>
              <a:prstDash val="solid"/>
              <a:round/>
              <a:headEnd type="none" w="med" len="med"/>
              <a:tailEnd type="none" w="med" len="med"/>
            </a:ln>
          </p:spPr>
        </p:cxnSp>
      </p:grpSp>
      <p:grpSp>
        <p:nvGrpSpPr>
          <p:cNvPr id="636" name="Google Shape;636;p35"/>
          <p:cNvGrpSpPr/>
          <p:nvPr/>
        </p:nvGrpSpPr>
        <p:grpSpPr>
          <a:xfrm>
            <a:off x="4826551" y="4297593"/>
            <a:ext cx="175796" cy="183402"/>
            <a:chOff x="1065600" y="3754050"/>
            <a:chExt cx="139200" cy="145200"/>
          </a:xfrm>
        </p:grpSpPr>
        <p:cxnSp>
          <p:nvCxnSpPr>
            <p:cNvPr id="637" name="Google Shape;637;p35"/>
            <p:cNvCxnSpPr/>
            <p:nvPr/>
          </p:nvCxnSpPr>
          <p:spPr>
            <a:xfrm>
              <a:off x="1132325" y="3754050"/>
              <a:ext cx="0" cy="145200"/>
            </a:xfrm>
            <a:prstGeom prst="straightConnector1">
              <a:avLst/>
            </a:prstGeom>
            <a:noFill/>
            <a:ln w="76200" cap="flat" cmpd="sng">
              <a:solidFill>
                <a:srgbClr val="EDCAB8"/>
              </a:solidFill>
              <a:prstDash val="solid"/>
              <a:round/>
              <a:headEnd type="none" w="med" len="med"/>
              <a:tailEnd type="none" w="med" len="med"/>
            </a:ln>
          </p:spPr>
        </p:cxnSp>
        <p:cxnSp>
          <p:nvCxnSpPr>
            <p:cNvPr id="638" name="Google Shape;638;p35"/>
            <p:cNvCxnSpPr/>
            <p:nvPr/>
          </p:nvCxnSpPr>
          <p:spPr>
            <a:xfrm>
              <a:off x="1065600" y="3825475"/>
              <a:ext cx="139200" cy="0"/>
            </a:xfrm>
            <a:prstGeom prst="straightConnector1">
              <a:avLst/>
            </a:prstGeom>
            <a:noFill/>
            <a:ln w="76200" cap="flat" cmpd="sng">
              <a:solidFill>
                <a:srgbClr val="EDCAB8"/>
              </a:solidFill>
              <a:prstDash val="solid"/>
              <a:round/>
              <a:headEnd type="none" w="med" len="med"/>
              <a:tailEnd type="none" w="med" len="med"/>
            </a:ln>
          </p:spPr>
        </p:cxnSp>
      </p:grpSp>
      <p:pic>
        <p:nvPicPr>
          <p:cNvPr id="639" name="Google Shape;639;p35"/>
          <p:cNvPicPr preferRelativeResize="0"/>
          <p:nvPr/>
        </p:nvPicPr>
        <p:blipFill>
          <a:blip r:embed="rId4">
            <a:alphaModFix/>
          </a:blip>
          <a:stretch>
            <a:fillRect/>
          </a:stretch>
        </p:blipFill>
        <p:spPr>
          <a:xfrm rot="-2371563">
            <a:off x="2127440" y="4473467"/>
            <a:ext cx="529169" cy="506392"/>
          </a:xfrm>
          <a:prstGeom prst="rect">
            <a:avLst/>
          </a:prstGeom>
          <a:noFill/>
          <a:ln>
            <a:noFill/>
          </a:ln>
          <a:effectLst>
            <a:outerShdw blurRad="85725" dist="85725" dir="5400000" algn="bl" rotWithShape="0">
              <a:srgbClr val="956850">
                <a:alpha val="48000"/>
              </a:srgbClr>
            </a:outerShdw>
          </a:effectLst>
        </p:spPr>
      </p:pic>
      <p:pic>
        <p:nvPicPr>
          <p:cNvPr id="640" name="Google Shape;640;p35"/>
          <p:cNvPicPr preferRelativeResize="0"/>
          <p:nvPr/>
        </p:nvPicPr>
        <p:blipFill>
          <a:blip r:embed="rId5">
            <a:alphaModFix/>
          </a:blip>
          <a:stretch>
            <a:fillRect/>
          </a:stretch>
        </p:blipFill>
        <p:spPr>
          <a:xfrm>
            <a:off x="1119226" y="731974"/>
            <a:ext cx="461925" cy="496700"/>
          </a:xfrm>
          <a:prstGeom prst="rect">
            <a:avLst/>
          </a:prstGeom>
          <a:noFill/>
          <a:ln>
            <a:noFill/>
          </a:ln>
          <a:effectLst>
            <a:outerShdw blurRad="85725" dist="85725" dir="5400000" algn="bl" rotWithShape="0">
              <a:srgbClr val="956850">
                <a:alpha val="48000"/>
              </a:srgbClr>
            </a:outerShdw>
          </a:effectLst>
        </p:spPr>
      </p:pic>
      <p:pic>
        <p:nvPicPr>
          <p:cNvPr id="641" name="Google Shape;641;p35"/>
          <p:cNvPicPr preferRelativeResize="0"/>
          <p:nvPr/>
        </p:nvPicPr>
        <p:blipFill>
          <a:blip r:embed="rId6">
            <a:alphaModFix/>
          </a:blip>
          <a:stretch>
            <a:fillRect/>
          </a:stretch>
        </p:blipFill>
        <p:spPr>
          <a:xfrm>
            <a:off x="6435702" y="127125"/>
            <a:ext cx="620625" cy="697326"/>
          </a:xfrm>
          <a:prstGeom prst="rect">
            <a:avLst/>
          </a:prstGeom>
          <a:noFill/>
          <a:ln>
            <a:noFill/>
          </a:ln>
          <a:effectLst>
            <a:outerShdw blurRad="85725" dist="76200" dir="5460000" algn="bl" rotWithShape="0">
              <a:srgbClr val="956850">
                <a:alpha val="48000"/>
              </a:srgbClr>
            </a:outerShdw>
          </a:effectLst>
        </p:spPr>
      </p:pic>
      <p:pic>
        <p:nvPicPr>
          <p:cNvPr id="642" name="Google Shape;642;p35"/>
          <p:cNvPicPr preferRelativeResize="0"/>
          <p:nvPr/>
        </p:nvPicPr>
        <p:blipFill>
          <a:blip r:embed="rId7">
            <a:alphaModFix/>
          </a:blip>
          <a:stretch>
            <a:fillRect/>
          </a:stretch>
        </p:blipFill>
        <p:spPr>
          <a:xfrm>
            <a:off x="3501637" y="0"/>
            <a:ext cx="811518" cy="926126"/>
          </a:xfrm>
          <a:prstGeom prst="rect">
            <a:avLst/>
          </a:prstGeom>
          <a:noFill/>
          <a:ln>
            <a:noFill/>
          </a:ln>
          <a:effectLst>
            <a:outerShdw blurRad="85725" dist="76200" dir="5400000" algn="bl" rotWithShape="0">
              <a:srgbClr val="956850">
                <a:alpha val="48000"/>
              </a:srgbClr>
            </a:outerShdw>
          </a:effectLst>
        </p:spPr>
      </p:pic>
      <p:pic>
        <p:nvPicPr>
          <p:cNvPr id="643" name="Google Shape;643;p35"/>
          <p:cNvPicPr preferRelativeResize="0"/>
          <p:nvPr/>
        </p:nvPicPr>
        <p:blipFill>
          <a:blip r:embed="rId8">
            <a:alphaModFix/>
          </a:blip>
          <a:stretch>
            <a:fillRect/>
          </a:stretch>
        </p:blipFill>
        <p:spPr>
          <a:xfrm rot="-2903684">
            <a:off x="3993950" y="2324101"/>
            <a:ext cx="458799" cy="495299"/>
          </a:xfrm>
          <a:prstGeom prst="rect">
            <a:avLst/>
          </a:prstGeom>
          <a:noFill/>
          <a:ln>
            <a:noFill/>
          </a:ln>
          <a:effectLst>
            <a:outerShdw blurRad="85725" dist="76200" dir="5400000" algn="bl" rotWithShape="0">
              <a:srgbClr val="956850">
                <a:alpha val="47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pic>
        <p:nvPicPr>
          <p:cNvPr id="771" name="Google Shape;771;p44"/>
          <p:cNvPicPr preferRelativeResize="0"/>
          <p:nvPr/>
        </p:nvPicPr>
        <p:blipFill>
          <a:blip r:embed="rId3">
            <a:alphaModFix/>
          </a:blip>
          <a:stretch>
            <a:fillRect/>
          </a:stretch>
        </p:blipFill>
        <p:spPr>
          <a:xfrm rot="-2387294">
            <a:off x="7870129" y="590685"/>
            <a:ext cx="684366" cy="654900"/>
          </a:xfrm>
          <a:prstGeom prst="rect">
            <a:avLst/>
          </a:prstGeom>
          <a:noFill/>
          <a:ln>
            <a:noFill/>
          </a:ln>
          <a:effectLst>
            <a:outerShdw blurRad="142875" dist="66675" dir="5400000" algn="bl" rotWithShape="0">
              <a:schemeClr val="accent4">
                <a:alpha val="46000"/>
              </a:schemeClr>
            </a:outerShdw>
          </a:effectLst>
        </p:spPr>
      </p:pic>
      <p:pic>
        <p:nvPicPr>
          <p:cNvPr id="772" name="Google Shape;772;p44"/>
          <p:cNvPicPr preferRelativeResize="0"/>
          <p:nvPr/>
        </p:nvPicPr>
        <p:blipFill>
          <a:blip r:embed="rId4">
            <a:alphaModFix/>
          </a:blip>
          <a:stretch>
            <a:fillRect/>
          </a:stretch>
        </p:blipFill>
        <p:spPr>
          <a:xfrm>
            <a:off x="1809922" y="4070639"/>
            <a:ext cx="505625" cy="545900"/>
          </a:xfrm>
          <a:prstGeom prst="rect">
            <a:avLst/>
          </a:prstGeom>
          <a:noFill/>
          <a:ln>
            <a:noFill/>
          </a:ln>
          <a:effectLst>
            <a:outerShdw blurRad="157163" dist="76200" dir="5400000" algn="bl" rotWithShape="0">
              <a:schemeClr val="accent4">
                <a:alpha val="50000"/>
              </a:schemeClr>
            </a:outerShdw>
          </a:effectLst>
        </p:spPr>
      </p:pic>
      <p:sp>
        <p:nvSpPr>
          <p:cNvPr id="15" name="TextBox 14">
            <a:extLst>
              <a:ext uri="{FF2B5EF4-FFF2-40B4-BE49-F238E27FC236}">
                <a16:creationId xmlns:a16="http://schemas.microsoft.com/office/drawing/2014/main" id="{B4D1E305-C7B4-67C0-E8D5-CED7B395C7C6}"/>
              </a:ext>
            </a:extLst>
          </p:cNvPr>
          <p:cNvSpPr txBox="1"/>
          <p:nvPr/>
        </p:nvSpPr>
        <p:spPr>
          <a:xfrm>
            <a:off x="711917" y="111798"/>
            <a:ext cx="6105644" cy="707886"/>
          </a:xfrm>
          <a:prstGeom prst="rect">
            <a:avLst/>
          </a:prstGeom>
          <a:noFill/>
        </p:spPr>
        <p:txBody>
          <a:bodyPr wrap="square">
            <a:spAutoFit/>
          </a:bodyPr>
          <a:lstStyle/>
          <a:p>
            <a:r>
              <a:rPr lang="en-IN" sz="4000" dirty="0">
                <a:solidFill>
                  <a:schemeClr val="tx1"/>
                </a:solidFill>
                <a:latin typeface="Anton" pitchFamily="2" charset="0"/>
              </a:rPr>
              <a:t>PROPOSED SYSTEM</a:t>
            </a:r>
          </a:p>
        </p:txBody>
      </p:sp>
      <p:sp>
        <p:nvSpPr>
          <p:cNvPr id="17" name="TextBox 16">
            <a:extLst>
              <a:ext uri="{FF2B5EF4-FFF2-40B4-BE49-F238E27FC236}">
                <a16:creationId xmlns:a16="http://schemas.microsoft.com/office/drawing/2014/main" id="{68BAF948-1B5B-DC39-1280-CBCA4BD17A18}"/>
              </a:ext>
            </a:extLst>
          </p:cNvPr>
          <p:cNvSpPr txBox="1"/>
          <p:nvPr/>
        </p:nvSpPr>
        <p:spPr>
          <a:xfrm>
            <a:off x="459197" y="738554"/>
            <a:ext cx="7627716" cy="769441"/>
          </a:xfrm>
          <a:prstGeom prst="rect">
            <a:avLst/>
          </a:prstGeom>
          <a:noFill/>
        </p:spPr>
        <p:txBody>
          <a:bodyPr wrap="square">
            <a:spAutoFit/>
          </a:bodyPr>
          <a:lstStyle/>
          <a:p>
            <a:r>
              <a:rPr lang="en-US" sz="2200" dirty="0">
                <a:solidFill>
                  <a:schemeClr val="tx1"/>
                </a:solidFill>
                <a:latin typeface="Anton" pitchFamily="2" charset="0"/>
              </a:rPr>
              <a:t>Telemedicine using 5G, blockchain, IoT, AI, and ML with smart contrast:</a:t>
            </a:r>
            <a:endParaRPr lang="en-IN" sz="2200" dirty="0">
              <a:solidFill>
                <a:schemeClr val="tx1"/>
              </a:solidFill>
              <a:latin typeface="Anton" pitchFamily="2" charset="0"/>
            </a:endParaRPr>
          </a:p>
        </p:txBody>
      </p:sp>
      <p:sp>
        <p:nvSpPr>
          <p:cNvPr id="19" name="TextBox 18">
            <a:extLst>
              <a:ext uri="{FF2B5EF4-FFF2-40B4-BE49-F238E27FC236}">
                <a16:creationId xmlns:a16="http://schemas.microsoft.com/office/drawing/2014/main" id="{A2D37269-2154-4A44-82EA-E5A8066D7122}"/>
              </a:ext>
            </a:extLst>
          </p:cNvPr>
          <p:cNvSpPr txBox="1"/>
          <p:nvPr/>
        </p:nvSpPr>
        <p:spPr>
          <a:xfrm>
            <a:off x="335667" y="1460701"/>
            <a:ext cx="8669437" cy="3493264"/>
          </a:xfrm>
          <a:prstGeom prst="rect">
            <a:avLst/>
          </a:prstGeom>
          <a:noFill/>
        </p:spPr>
        <p:txBody>
          <a:bodyPr wrap="square">
            <a:spAutoFit/>
          </a:bodyPr>
          <a:lstStyle/>
          <a:p>
            <a:r>
              <a:rPr lang="en-US" sz="1700" dirty="0">
                <a:solidFill>
                  <a:schemeClr val="tx1"/>
                </a:solidFill>
                <a:latin typeface="Book Antiqua" panose="02040602050305030304" pitchFamily="18" charset="0"/>
              </a:rPr>
              <a:t>The proposed telemedicine system uses a combination of emerging technologies, including 5G, blockchain, </a:t>
            </a:r>
            <a:r>
              <a:rPr lang="en-US" sz="1700" dirty="0" err="1">
                <a:solidFill>
                  <a:schemeClr val="tx1"/>
                </a:solidFill>
                <a:latin typeface="Book Antiqua" panose="02040602050305030304" pitchFamily="18" charset="0"/>
              </a:rPr>
              <a:t>IoHT</a:t>
            </a:r>
            <a:r>
              <a:rPr lang="en-US" sz="1700" dirty="0">
                <a:solidFill>
                  <a:schemeClr val="tx1"/>
                </a:solidFill>
                <a:latin typeface="Book Antiqua" panose="02040602050305030304" pitchFamily="18" charset="0"/>
              </a:rPr>
              <a:t>, AI, and ML with smart contrast, to address the limitations of the existing system. 5G offers high bandwidth, low latency, and high capacity, which is essential for transmitting </a:t>
            </a:r>
            <a:r>
              <a:rPr lang="en-US" sz="1700" dirty="0" err="1">
                <a:solidFill>
                  <a:schemeClr val="tx1"/>
                </a:solidFill>
                <a:latin typeface="Book Antiqua" panose="02040602050305030304" pitchFamily="18" charset="0"/>
              </a:rPr>
              <a:t>highquality</a:t>
            </a:r>
            <a:r>
              <a:rPr lang="en-US" sz="1700" dirty="0">
                <a:solidFill>
                  <a:schemeClr val="tx1"/>
                </a:solidFill>
                <a:latin typeface="Book Antiqua" panose="02040602050305030304" pitchFamily="18" charset="0"/>
              </a:rPr>
              <a:t> video and audio streaming for telemedicine applications. Blockchain: Blockchain can be used to securely store and share patient data. </a:t>
            </a:r>
            <a:r>
              <a:rPr lang="en-US" sz="1700" dirty="0" err="1">
                <a:solidFill>
                  <a:schemeClr val="tx1"/>
                </a:solidFill>
                <a:latin typeface="Book Antiqua" panose="02040602050305030304" pitchFamily="18" charset="0"/>
              </a:rPr>
              <a:t>IoHT</a:t>
            </a:r>
            <a:r>
              <a:rPr lang="en-US" sz="1700" dirty="0">
                <a:solidFill>
                  <a:schemeClr val="tx1"/>
                </a:solidFill>
                <a:latin typeface="Book Antiqua" panose="02040602050305030304" pitchFamily="18" charset="0"/>
              </a:rPr>
              <a:t> devices can be used to collect a wide range of patient data, such as vital signs, blood sugar levels, and activity </a:t>
            </a:r>
            <a:r>
              <a:rPr lang="en-US" sz="1700" dirty="0" err="1">
                <a:solidFill>
                  <a:schemeClr val="tx1"/>
                </a:solidFill>
                <a:latin typeface="Book Antiqua" panose="02040602050305030304" pitchFamily="18" charset="0"/>
              </a:rPr>
              <a:t>levels.This</a:t>
            </a:r>
            <a:r>
              <a:rPr lang="en-US" sz="1700" dirty="0">
                <a:solidFill>
                  <a:schemeClr val="tx1"/>
                </a:solidFill>
                <a:latin typeface="Book Antiqua" panose="02040602050305030304" pitchFamily="18" charset="0"/>
              </a:rPr>
              <a:t> data can be transmitted to healthcare providers in real time, which can help to improve the quality of care.AI and ML algorithms can be used to analyze patient data and identify patterns and trends that would be difficult or impossible to detect manually. Smart contrast can be used to compare the patient’s data to data from other users with similar characteristics. This allows AI and ML algorithms to identify patterns and trends that would be difficult or impossible to detect manually. </a:t>
            </a:r>
            <a:endParaRPr lang="en-IN" sz="1700" dirty="0">
              <a:solidFill>
                <a:schemeClr val="tx1"/>
              </a:solidFill>
              <a:latin typeface="Book Antiqua" panose="0204060205030503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Benefits of the Proposed System: </a:t>
            </a:r>
            <a:endParaRPr dirty="0"/>
          </a:p>
        </p:txBody>
      </p:sp>
      <p:pic>
        <p:nvPicPr>
          <p:cNvPr id="786" name="Google Shape;786;p45"/>
          <p:cNvPicPr preferRelativeResize="0"/>
          <p:nvPr/>
        </p:nvPicPr>
        <p:blipFill>
          <a:blip r:embed="rId3">
            <a:alphaModFix/>
          </a:blip>
          <a:stretch>
            <a:fillRect/>
          </a:stretch>
        </p:blipFill>
        <p:spPr>
          <a:xfrm>
            <a:off x="7454095" y="1423214"/>
            <a:ext cx="1648325" cy="1765276"/>
          </a:xfrm>
          <a:prstGeom prst="rect">
            <a:avLst/>
          </a:prstGeom>
          <a:noFill/>
          <a:ln>
            <a:noFill/>
          </a:ln>
          <a:effectLst>
            <a:outerShdw blurRad="114300" dist="95250" dir="5400000" algn="bl" rotWithShape="0">
              <a:schemeClr val="accent4">
                <a:alpha val="50000"/>
              </a:schemeClr>
            </a:outerShdw>
          </a:effectLst>
        </p:spPr>
      </p:pic>
      <p:pic>
        <p:nvPicPr>
          <p:cNvPr id="787" name="Google Shape;787;p45"/>
          <p:cNvPicPr preferRelativeResize="0"/>
          <p:nvPr/>
        </p:nvPicPr>
        <p:blipFill>
          <a:blip r:embed="rId4">
            <a:alphaModFix/>
          </a:blip>
          <a:stretch>
            <a:fillRect/>
          </a:stretch>
        </p:blipFill>
        <p:spPr>
          <a:xfrm>
            <a:off x="7273693" y="2077100"/>
            <a:ext cx="2686900" cy="3066400"/>
          </a:xfrm>
          <a:prstGeom prst="rect">
            <a:avLst/>
          </a:prstGeom>
          <a:noFill/>
          <a:ln>
            <a:noFill/>
          </a:ln>
          <a:effectLst>
            <a:outerShdw blurRad="114300" dist="57150" dir="5640000" algn="bl" rotWithShape="0">
              <a:schemeClr val="accent4">
                <a:alpha val="47000"/>
              </a:schemeClr>
            </a:outerShdw>
          </a:effectLst>
        </p:spPr>
      </p:pic>
      <p:sp>
        <p:nvSpPr>
          <p:cNvPr id="19" name="TextBox 18">
            <a:extLst>
              <a:ext uri="{FF2B5EF4-FFF2-40B4-BE49-F238E27FC236}">
                <a16:creationId xmlns:a16="http://schemas.microsoft.com/office/drawing/2014/main" id="{159443E4-C31F-C558-B7A5-2BDBA16DF549}"/>
              </a:ext>
            </a:extLst>
          </p:cNvPr>
          <p:cNvSpPr txBox="1"/>
          <p:nvPr/>
        </p:nvSpPr>
        <p:spPr>
          <a:xfrm>
            <a:off x="526856" y="1227202"/>
            <a:ext cx="7378653" cy="3693319"/>
          </a:xfrm>
          <a:prstGeom prst="rect">
            <a:avLst/>
          </a:prstGeom>
          <a:noFill/>
        </p:spPr>
        <p:txBody>
          <a:bodyPr wrap="square">
            <a:spAutoFit/>
          </a:bodyPr>
          <a:lstStyle/>
          <a:p>
            <a:r>
              <a:rPr lang="en-US" sz="1800" dirty="0">
                <a:solidFill>
                  <a:schemeClr val="tx1"/>
                </a:solidFill>
                <a:latin typeface="Book Antiqua" panose="02040602050305030304" pitchFamily="18" charset="0"/>
              </a:rPr>
              <a:t>• Improved quality of care: The proposed system uses advanced technologies to provide higher quality care to patients. For example, 5G enables real-time video conferencing with high-quality video and audio streaming, which can help healthcare providers to better diagnose and treat patients. </a:t>
            </a:r>
          </a:p>
          <a:p>
            <a:r>
              <a:rPr lang="en-US" sz="1800" dirty="0">
                <a:solidFill>
                  <a:schemeClr val="tx1"/>
                </a:solidFill>
                <a:latin typeface="Book Antiqua" panose="02040602050305030304" pitchFamily="18" charset="0"/>
              </a:rPr>
              <a:t>• Enhanced security and privacy: The proposed system uses blockchain to securely store and share patient data, which can help to improve the security and privacy of patient data. </a:t>
            </a:r>
          </a:p>
          <a:p>
            <a:r>
              <a:rPr lang="en-US" sz="1800" dirty="0">
                <a:solidFill>
                  <a:schemeClr val="tx1"/>
                </a:solidFill>
                <a:latin typeface="Book Antiqua" panose="02040602050305030304" pitchFamily="18" charset="0"/>
              </a:rPr>
              <a:t>• Reduced costs: The proposed system can help to reduce the costs associated with healthcare by allowing patients to receive care remotely. Additionally, the use of AI and ML algorithms can help to reduce the workload on healthcare providers, which can free them up to focus on more complex and critical tasks.</a:t>
            </a:r>
            <a:endParaRPr lang="en-IN" sz="1800" dirty="0">
              <a:solidFill>
                <a:schemeClr val="tx1"/>
              </a:solidFill>
              <a:latin typeface="Book Antiqua" panose="0204060205030503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55" name="TextBox 54">
            <a:extLst>
              <a:ext uri="{FF2B5EF4-FFF2-40B4-BE49-F238E27FC236}">
                <a16:creationId xmlns:a16="http://schemas.microsoft.com/office/drawing/2014/main" id="{EA049FB0-97CC-5C3C-F162-20C8E8E075C4}"/>
              </a:ext>
            </a:extLst>
          </p:cNvPr>
          <p:cNvSpPr txBox="1"/>
          <p:nvPr/>
        </p:nvSpPr>
        <p:spPr>
          <a:xfrm>
            <a:off x="726312" y="1444190"/>
            <a:ext cx="7850529" cy="3416320"/>
          </a:xfrm>
          <a:prstGeom prst="rect">
            <a:avLst/>
          </a:prstGeom>
          <a:noFill/>
        </p:spPr>
        <p:txBody>
          <a:bodyPr wrap="square">
            <a:spAutoFit/>
          </a:bodyPr>
          <a:lstStyle/>
          <a:p>
            <a:r>
              <a:rPr lang="en-US" sz="1800" dirty="0" err="1">
                <a:solidFill>
                  <a:schemeClr val="tx1"/>
                </a:solidFill>
                <a:latin typeface="Book Antiqua" panose="02040602050305030304" pitchFamily="18" charset="0"/>
              </a:rPr>
              <a:t>IoHT</a:t>
            </a:r>
            <a:r>
              <a:rPr lang="en-US" sz="1800" dirty="0">
                <a:solidFill>
                  <a:schemeClr val="tx1"/>
                </a:solidFill>
                <a:latin typeface="Book Antiqua" panose="02040602050305030304" pitchFamily="18" charset="0"/>
              </a:rPr>
              <a:t> devices collect patient data and transmit it to the cloud-based patient data management system over a secure 5G network. The cloud-based patient data management system uses blockchain technology to store and manage patient data in a secure and confidential manner. AI and ML algorithms are used to analyze patient data and generate insights and recommendations. The cloud-based patient data management system provides healthcare providers and patients with access to insights and recommendations through a web portal or mobile app. Healthcare providers can use the insights and recommendations to develop personalized care plans for patients and to monitor their health status remotely. Real-time alerts are generated when a patient’s health status changes significantly, so that healthcare providers can intervene promptly.</a:t>
            </a:r>
            <a:endParaRPr lang="en-IN" sz="1800" dirty="0">
              <a:solidFill>
                <a:schemeClr val="tx1"/>
              </a:solidFill>
              <a:latin typeface="Book Antiqua" panose="02040602050305030304" pitchFamily="18" charset="0"/>
            </a:endParaRPr>
          </a:p>
        </p:txBody>
      </p:sp>
      <p:sp>
        <p:nvSpPr>
          <p:cNvPr id="57" name="TextBox 56">
            <a:extLst>
              <a:ext uri="{FF2B5EF4-FFF2-40B4-BE49-F238E27FC236}">
                <a16:creationId xmlns:a16="http://schemas.microsoft.com/office/drawing/2014/main" id="{28BDC74C-1723-4B3A-24B6-50B4140046BB}"/>
              </a:ext>
            </a:extLst>
          </p:cNvPr>
          <p:cNvSpPr txBox="1"/>
          <p:nvPr/>
        </p:nvSpPr>
        <p:spPr>
          <a:xfrm>
            <a:off x="726312" y="366972"/>
            <a:ext cx="5804704" cy="1077218"/>
          </a:xfrm>
          <a:prstGeom prst="rect">
            <a:avLst/>
          </a:prstGeom>
          <a:noFill/>
        </p:spPr>
        <p:txBody>
          <a:bodyPr wrap="square">
            <a:spAutoFit/>
          </a:bodyPr>
          <a:lstStyle/>
          <a:p>
            <a:r>
              <a:rPr lang="en-US" sz="3200" dirty="0">
                <a:solidFill>
                  <a:schemeClr val="tx1"/>
                </a:solidFill>
                <a:latin typeface="Anton" pitchFamily="2" charset="0"/>
              </a:rPr>
              <a:t>Process flow of the proposed system: </a:t>
            </a:r>
            <a:endParaRPr lang="en-IN" sz="3200" dirty="0">
              <a:solidFill>
                <a:schemeClr val="tx1"/>
              </a:solidFill>
              <a:latin typeface="Anton"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grpSp>
        <p:nvGrpSpPr>
          <p:cNvPr id="840" name="Google Shape;840;p47"/>
          <p:cNvGrpSpPr/>
          <p:nvPr/>
        </p:nvGrpSpPr>
        <p:grpSpPr>
          <a:xfrm>
            <a:off x="1456526" y="2918593"/>
            <a:ext cx="175796" cy="183402"/>
            <a:chOff x="1065600" y="3754050"/>
            <a:chExt cx="139200" cy="145200"/>
          </a:xfrm>
        </p:grpSpPr>
        <p:cxnSp>
          <p:nvCxnSpPr>
            <p:cNvPr id="841" name="Google Shape;841;p47"/>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842" name="Google Shape;842;p47"/>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pic>
        <p:nvPicPr>
          <p:cNvPr id="843" name="Google Shape;843;p47"/>
          <p:cNvPicPr preferRelativeResize="0"/>
          <p:nvPr/>
        </p:nvPicPr>
        <p:blipFill>
          <a:blip r:embed="rId3">
            <a:alphaModFix/>
          </a:blip>
          <a:stretch>
            <a:fillRect/>
          </a:stretch>
        </p:blipFill>
        <p:spPr>
          <a:xfrm rot="-1453458">
            <a:off x="5199554" y="93535"/>
            <a:ext cx="818045" cy="782828"/>
          </a:xfrm>
          <a:prstGeom prst="rect">
            <a:avLst/>
          </a:prstGeom>
          <a:noFill/>
          <a:ln>
            <a:noFill/>
          </a:ln>
          <a:effectLst>
            <a:outerShdw blurRad="142875" dist="66675" dir="5400000" algn="bl" rotWithShape="0">
              <a:schemeClr val="accent4">
                <a:alpha val="46000"/>
              </a:schemeClr>
            </a:outerShdw>
          </a:effectLst>
        </p:spPr>
      </p:pic>
      <p:pic>
        <p:nvPicPr>
          <p:cNvPr id="844" name="Google Shape;844;p47"/>
          <p:cNvPicPr preferRelativeResize="0"/>
          <p:nvPr/>
        </p:nvPicPr>
        <p:blipFill>
          <a:blip r:embed="rId4">
            <a:alphaModFix/>
          </a:blip>
          <a:stretch>
            <a:fillRect/>
          </a:stretch>
        </p:blipFill>
        <p:spPr>
          <a:xfrm rot="5873105">
            <a:off x="1844574" y="167974"/>
            <a:ext cx="779169" cy="838893"/>
          </a:xfrm>
          <a:prstGeom prst="rect">
            <a:avLst/>
          </a:prstGeom>
          <a:noFill/>
          <a:ln>
            <a:noFill/>
          </a:ln>
          <a:effectLst>
            <a:outerShdw blurRad="114300" dist="66675" dir="5280000" algn="bl" rotWithShape="0">
              <a:schemeClr val="accent4">
                <a:alpha val="48000"/>
              </a:schemeClr>
            </a:outerShdw>
          </a:effectLst>
        </p:spPr>
      </p:pic>
      <p:pic>
        <p:nvPicPr>
          <p:cNvPr id="845" name="Google Shape;845;p47"/>
          <p:cNvPicPr preferRelativeResize="0"/>
          <p:nvPr/>
        </p:nvPicPr>
        <p:blipFill>
          <a:blip r:embed="rId5">
            <a:alphaModFix/>
          </a:blip>
          <a:stretch>
            <a:fillRect/>
          </a:stretch>
        </p:blipFill>
        <p:spPr>
          <a:xfrm>
            <a:off x="114288" y="1257154"/>
            <a:ext cx="700428" cy="756200"/>
          </a:xfrm>
          <a:prstGeom prst="rect">
            <a:avLst/>
          </a:prstGeom>
          <a:noFill/>
          <a:ln>
            <a:noFill/>
          </a:ln>
          <a:effectLst>
            <a:outerShdw blurRad="157163" dist="76200" dir="5400000" algn="bl" rotWithShape="0">
              <a:schemeClr val="accent4">
                <a:alpha val="50000"/>
              </a:schemeClr>
            </a:outerShdw>
          </a:effectLst>
        </p:spPr>
      </p:pic>
      <p:pic>
        <p:nvPicPr>
          <p:cNvPr id="846" name="Google Shape;846;p47"/>
          <p:cNvPicPr preferRelativeResize="0"/>
          <p:nvPr/>
        </p:nvPicPr>
        <p:blipFill>
          <a:blip r:embed="rId6">
            <a:alphaModFix/>
          </a:blip>
          <a:stretch>
            <a:fillRect/>
          </a:stretch>
        </p:blipFill>
        <p:spPr>
          <a:xfrm>
            <a:off x="-1226771" y="1242832"/>
            <a:ext cx="5366593" cy="5143502"/>
          </a:xfrm>
          <a:prstGeom prst="rect">
            <a:avLst/>
          </a:prstGeom>
          <a:noFill/>
          <a:ln>
            <a:noFill/>
          </a:ln>
          <a:effectLst>
            <a:outerShdw blurRad="114300" dist="76200" dir="5400000" algn="bl" rotWithShape="0">
              <a:schemeClr val="accent4">
                <a:alpha val="47000"/>
              </a:schemeClr>
            </a:outerShdw>
          </a:effectLst>
        </p:spPr>
      </p:pic>
      <p:pic>
        <p:nvPicPr>
          <p:cNvPr id="5" name="Picture 4">
            <a:extLst>
              <a:ext uri="{FF2B5EF4-FFF2-40B4-BE49-F238E27FC236}">
                <a16:creationId xmlns:a16="http://schemas.microsoft.com/office/drawing/2014/main" id="{66973DD0-6E1D-C468-C6B0-549349872328}"/>
              </a:ext>
            </a:extLst>
          </p:cNvPr>
          <p:cNvPicPr>
            <a:picLocks noChangeAspect="1"/>
          </p:cNvPicPr>
          <p:nvPr/>
        </p:nvPicPr>
        <p:blipFill>
          <a:blip r:embed="rId7"/>
          <a:stretch>
            <a:fillRect/>
          </a:stretch>
        </p:blipFill>
        <p:spPr>
          <a:xfrm>
            <a:off x="3493713" y="804575"/>
            <a:ext cx="5094702" cy="36404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pic>
        <p:nvPicPr>
          <p:cNvPr id="853" name="Google Shape;853;p48"/>
          <p:cNvPicPr preferRelativeResize="0"/>
          <p:nvPr/>
        </p:nvPicPr>
        <p:blipFill rotWithShape="1">
          <a:blip r:embed="rId3">
            <a:alphaModFix/>
          </a:blip>
          <a:srcRect l="6101" t="9520" r="6101" b="9520"/>
          <a:stretch/>
        </p:blipFill>
        <p:spPr>
          <a:xfrm>
            <a:off x="6823624" y="1107601"/>
            <a:ext cx="3093497" cy="3568572"/>
          </a:xfrm>
          <a:prstGeom prst="rect">
            <a:avLst/>
          </a:prstGeom>
          <a:noFill/>
          <a:ln>
            <a:noFill/>
          </a:ln>
        </p:spPr>
      </p:pic>
      <p:grpSp>
        <p:nvGrpSpPr>
          <p:cNvPr id="854" name="Google Shape;854;p48"/>
          <p:cNvGrpSpPr/>
          <p:nvPr/>
        </p:nvGrpSpPr>
        <p:grpSpPr>
          <a:xfrm>
            <a:off x="5441201" y="3375968"/>
            <a:ext cx="175796" cy="183402"/>
            <a:chOff x="1065600" y="3754050"/>
            <a:chExt cx="139200" cy="145200"/>
          </a:xfrm>
        </p:grpSpPr>
        <p:cxnSp>
          <p:nvCxnSpPr>
            <p:cNvPr id="855" name="Google Shape;855;p48"/>
            <p:cNvCxnSpPr/>
            <p:nvPr/>
          </p:nvCxnSpPr>
          <p:spPr>
            <a:xfrm>
              <a:off x="1132325" y="3754050"/>
              <a:ext cx="0" cy="145200"/>
            </a:xfrm>
            <a:prstGeom prst="straightConnector1">
              <a:avLst/>
            </a:prstGeom>
            <a:noFill/>
            <a:ln w="76200" cap="flat" cmpd="sng">
              <a:solidFill>
                <a:schemeClr val="accent6"/>
              </a:solidFill>
              <a:prstDash val="solid"/>
              <a:round/>
              <a:headEnd type="none" w="med" len="med"/>
              <a:tailEnd type="none" w="med" len="med"/>
            </a:ln>
          </p:spPr>
        </p:cxnSp>
        <p:cxnSp>
          <p:nvCxnSpPr>
            <p:cNvPr id="856" name="Google Shape;856;p48"/>
            <p:cNvCxnSpPr/>
            <p:nvPr/>
          </p:nvCxnSpPr>
          <p:spPr>
            <a:xfrm>
              <a:off x="1065600" y="3825475"/>
              <a:ext cx="139200" cy="0"/>
            </a:xfrm>
            <a:prstGeom prst="straightConnector1">
              <a:avLst/>
            </a:prstGeom>
            <a:noFill/>
            <a:ln w="76200" cap="flat" cmpd="sng">
              <a:solidFill>
                <a:schemeClr val="accent6"/>
              </a:solidFill>
              <a:prstDash val="solid"/>
              <a:round/>
              <a:headEnd type="none" w="med" len="med"/>
              <a:tailEnd type="none" w="med" len="med"/>
            </a:ln>
          </p:spPr>
        </p:cxnSp>
      </p:grpSp>
      <p:sp>
        <p:nvSpPr>
          <p:cNvPr id="3" name="TextBox 2">
            <a:extLst>
              <a:ext uri="{FF2B5EF4-FFF2-40B4-BE49-F238E27FC236}">
                <a16:creationId xmlns:a16="http://schemas.microsoft.com/office/drawing/2014/main" id="{29F4C04D-FA21-E876-9795-8DA1A7118272}"/>
              </a:ext>
            </a:extLst>
          </p:cNvPr>
          <p:cNvSpPr txBox="1"/>
          <p:nvPr/>
        </p:nvSpPr>
        <p:spPr>
          <a:xfrm>
            <a:off x="358139" y="772321"/>
            <a:ext cx="7480813" cy="3785652"/>
          </a:xfrm>
          <a:prstGeom prst="rect">
            <a:avLst/>
          </a:prstGeom>
          <a:noFill/>
        </p:spPr>
        <p:txBody>
          <a:bodyPr wrap="square">
            <a:spAutoFit/>
          </a:bodyPr>
          <a:lstStyle/>
          <a:p>
            <a:r>
              <a:rPr lang="en-US" sz="2000" dirty="0">
                <a:solidFill>
                  <a:schemeClr val="tx1"/>
                </a:solidFill>
                <a:latin typeface="Book Antiqua" panose="02040602050305030304" pitchFamily="18" charset="0"/>
              </a:rPr>
              <a:t>• </a:t>
            </a:r>
            <a:r>
              <a:rPr lang="en-US" sz="2000" dirty="0" err="1">
                <a:solidFill>
                  <a:schemeClr val="tx1"/>
                </a:solidFill>
                <a:latin typeface="Book Antiqua" panose="02040602050305030304" pitchFamily="18" charset="0"/>
              </a:rPr>
              <a:t>IoHT</a:t>
            </a:r>
            <a:r>
              <a:rPr lang="en-US" sz="2000" dirty="0">
                <a:solidFill>
                  <a:schemeClr val="tx1"/>
                </a:solidFill>
                <a:latin typeface="Book Antiqua" panose="02040602050305030304" pitchFamily="18" charset="0"/>
              </a:rPr>
              <a:t> Data Collection: </a:t>
            </a:r>
          </a:p>
          <a:p>
            <a:r>
              <a:rPr lang="en-US" sz="2000" dirty="0">
                <a:solidFill>
                  <a:schemeClr val="tx1"/>
                </a:solidFill>
                <a:latin typeface="Book Antiqua" panose="02040602050305030304" pitchFamily="18" charset="0"/>
              </a:rPr>
              <a:t>   Data collected from </a:t>
            </a:r>
            <a:r>
              <a:rPr lang="en-US" sz="2000" dirty="0" err="1">
                <a:solidFill>
                  <a:schemeClr val="tx1"/>
                </a:solidFill>
                <a:latin typeface="Book Antiqua" panose="02040602050305030304" pitchFamily="18" charset="0"/>
              </a:rPr>
              <a:t>IoHT</a:t>
            </a:r>
            <a:r>
              <a:rPr lang="en-US" sz="2000" dirty="0">
                <a:solidFill>
                  <a:schemeClr val="tx1"/>
                </a:solidFill>
                <a:latin typeface="Book Antiqua" panose="02040602050305030304" pitchFamily="18" charset="0"/>
              </a:rPr>
              <a:t> devices as a function of time: </a:t>
            </a:r>
          </a:p>
          <a:p>
            <a:pPr algn="ctr"/>
            <a:r>
              <a:rPr lang="en-US" sz="2000" dirty="0">
                <a:solidFill>
                  <a:schemeClr val="tx1"/>
                </a:solidFill>
                <a:latin typeface="Book Antiqua" panose="02040602050305030304" pitchFamily="18" charset="0"/>
              </a:rPr>
              <a:t>  Data(t) = f(t). </a:t>
            </a:r>
          </a:p>
          <a:p>
            <a:r>
              <a:rPr lang="en-US" sz="2000" dirty="0">
                <a:solidFill>
                  <a:schemeClr val="tx1"/>
                </a:solidFill>
                <a:latin typeface="Book Antiqua" panose="02040602050305030304" pitchFamily="18" charset="0"/>
              </a:rPr>
              <a:t>• 5G Data Transmission: </a:t>
            </a:r>
          </a:p>
          <a:p>
            <a:r>
              <a:rPr lang="en-US" sz="2000" dirty="0">
                <a:solidFill>
                  <a:schemeClr val="tx1"/>
                </a:solidFill>
                <a:latin typeface="Book Antiqua" panose="02040602050305030304" pitchFamily="18" charset="0"/>
              </a:rPr>
              <a:t>    Latency in 5G communication: </a:t>
            </a:r>
          </a:p>
          <a:p>
            <a:pPr algn="ctr"/>
            <a:r>
              <a:rPr lang="en-US" sz="2000" dirty="0">
                <a:solidFill>
                  <a:schemeClr val="tx1"/>
                </a:solidFill>
                <a:latin typeface="Book Antiqua" panose="02040602050305030304" pitchFamily="18" charset="0"/>
              </a:rPr>
              <a:t>                     Latency = Transmission Delay + Propagation Delay+ Processing Delay</a:t>
            </a:r>
          </a:p>
          <a:p>
            <a:r>
              <a:rPr lang="en-US" sz="2000" dirty="0">
                <a:solidFill>
                  <a:schemeClr val="tx1"/>
                </a:solidFill>
                <a:latin typeface="Book Antiqua" panose="02040602050305030304" pitchFamily="18" charset="0"/>
              </a:rPr>
              <a:t>• Blockchain Data Storage: </a:t>
            </a:r>
          </a:p>
          <a:p>
            <a:r>
              <a:rPr lang="en-US" sz="2000" dirty="0">
                <a:solidFill>
                  <a:schemeClr val="tx1"/>
                </a:solidFill>
                <a:latin typeface="Book Antiqua" panose="02040602050305030304" pitchFamily="18" charset="0"/>
              </a:rPr>
              <a:t>    Blockchain data hashing: </a:t>
            </a:r>
          </a:p>
          <a:p>
            <a:r>
              <a:rPr lang="en-US" sz="2000" dirty="0">
                <a:solidFill>
                  <a:schemeClr val="tx1"/>
                </a:solidFill>
                <a:latin typeface="Book Antiqua" panose="02040602050305030304" pitchFamily="18" charset="0"/>
              </a:rPr>
              <a:t>                             H(data) = </a:t>
            </a:r>
            <a:r>
              <a:rPr lang="en-US" sz="2000" dirty="0" err="1">
                <a:solidFill>
                  <a:schemeClr val="tx1"/>
                </a:solidFill>
                <a:latin typeface="Book Antiqua" panose="02040602050305030304" pitchFamily="18" charset="0"/>
              </a:rPr>
              <a:t>HashValue</a:t>
            </a:r>
            <a:r>
              <a:rPr lang="en-US" sz="2000" dirty="0">
                <a:solidFill>
                  <a:schemeClr val="tx1"/>
                </a:solidFill>
                <a:latin typeface="Book Antiqua" panose="02040602050305030304" pitchFamily="18" charset="0"/>
              </a:rPr>
              <a:t> </a:t>
            </a:r>
          </a:p>
          <a:p>
            <a:r>
              <a:rPr lang="en-US" sz="2000" dirty="0">
                <a:solidFill>
                  <a:schemeClr val="tx1"/>
                </a:solidFill>
                <a:latin typeface="Book Antiqua" panose="02040602050305030304" pitchFamily="18" charset="0"/>
              </a:rPr>
              <a:t>                  H(data) is the result of applying a cryptographic hash function to the patient data. </a:t>
            </a:r>
          </a:p>
        </p:txBody>
      </p:sp>
      <p:sp>
        <p:nvSpPr>
          <p:cNvPr id="5" name="TextBox 4">
            <a:extLst>
              <a:ext uri="{FF2B5EF4-FFF2-40B4-BE49-F238E27FC236}">
                <a16:creationId xmlns:a16="http://schemas.microsoft.com/office/drawing/2014/main" id="{6A87FF36-C962-63E7-C4A8-75BCBFB866DA}"/>
              </a:ext>
            </a:extLst>
          </p:cNvPr>
          <p:cNvSpPr txBox="1"/>
          <p:nvPr/>
        </p:nvSpPr>
        <p:spPr>
          <a:xfrm>
            <a:off x="3626281" y="12287"/>
            <a:ext cx="6290840" cy="584775"/>
          </a:xfrm>
          <a:prstGeom prst="rect">
            <a:avLst/>
          </a:prstGeom>
          <a:noFill/>
        </p:spPr>
        <p:txBody>
          <a:bodyPr wrap="square">
            <a:spAutoFit/>
          </a:bodyPr>
          <a:lstStyle/>
          <a:p>
            <a:r>
              <a:rPr lang="en-US" sz="3200" dirty="0">
                <a:solidFill>
                  <a:schemeClr val="tx1"/>
                </a:solidFill>
                <a:latin typeface="Anton" pitchFamily="2" charset="0"/>
              </a:rPr>
              <a:t>EQUATIONS: </a:t>
            </a:r>
            <a:endParaRPr lang="en-IN" sz="3200" dirty="0">
              <a:solidFill>
                <a:schemeClr val="tx1"/>
              </a:solidFill>
              <a:latin typeface="Anton"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4A95BE-E996-6927-C298-47BA87E2D773}"/>
              </a:ext>
            </a:extLst>
          </p:cNvPr>
          <p:cNvSpPr txBox="1"/>
          <p:nvPr/>
        </p:nvSpPr>
        <p:spPr>
          <a:xfrm>
            <a:off x="827589" y="600908"/>
            <a:ext cx="8057331" cy="4262705"/>
          </a:xfrm>
          <a:prstGeom prst="rect">
            <a:avLst/>
          </a:prstGeom>
          <a:noFill/>
        </p:spPr>
        <p:txBody>
          <a:bodyPr wrap="square">
            <a:spAutoFit/>
          </a:bodyPr>
          <a:lstStyle/>
          <a:p>
            <a:pPr marR="0" algn="l" rtl="0">
              <a:spcBef>
                <a:spcPts val="0"/>
              </a:spcBef>
              <a:spcAft>
                <a:spcPts val="0"/>
              </a:spcAft>
            </a:pPr>
            <a:r>
              <a:rPr lang="en-US" sz="2000" b="0" i="0" dirty="0">
                <a:solidFill>
                  <a:schemeClr val="tx1"/>
                </a:solidFill>
                <a:effectLst/>
                <a:latin typeface="Book Antiqua" panose="02040602050305030304" pitchFamily="18" charset="0"/>
                <a:ea typeface="Arial" panose="020B0604020202020204" pitchFamily="34" charset="0"/>
                <a:cs typeface="Arial" panose="020B0604020202020204" pitchFamily="34" charset="0"/>
              </a:rPr>
              <a:t>• AI and ML Data Analysis:</a:t>
            </a:r>
          </a:p>
          <a:p>
            <a:pPr marR="0" algn="l" rtl="0">
              <a:spcBef>
                <a:spcPts val="0"/>
              </a:spcBef>
              <a:spcAft>
                <a:spcPts val="0"/>
              </a:spcAft>
            </a:pPr>
            <a:r>
              <a:rPr lang="en-US" sz="2000" dirty="0">
                <a:solidFill>
                  <a:schemeClr val="tx1"/>
                </a:solidFill>
                <a:latin typeface="Book Antiqua" panose="02040602050305030304" pitchFamily="18" charset="0"/>
                <a:ea typeface="Arial" panose="020B0604020202020204" pitchFamily="34" charset="0"/>
                <a:cs typeface="Arial" panose="020B0604020202020204" pitchFamily="34" charset="0"/>
              </a:rPr>
              <a:t>  </a:t>
            </a:r>
            <a:r>
              <a:rPr lang="en-US" sz="2000" b="0" i="0" dirty="0">
                <a:solidFill>
                  <a:schemeClr val="tx1"/>
                </a:solidFill>
                <a:effectLst/>
                <a:latin typeface="Book Antiqua" panose="02040602050305030304" pitchFamily="18" charset="0"/>
                <a:ea typeface="Arial" panose="020B0604020202020204" pitchFamily="34" charset="0"/>
                <a:cs typeface="Arial" panose="020B0604020202020204" pitchFamily="34" charset="0"/>
              </a:rPr>
              <a:t> General data analysis equation: </a:t>
            </a:r>
          </a:p>
          <a:p>
            <a:pPr marR="0" algn="l" rtl="0">
              <a:spcBef>
                <a:spcPts val="0"/>
              </a:spcBef>
              <a:spcAft>
                <a:spcPts val="0"/>
              </a:spcAft>
            </a:pPr>
            <a:r>
              <a:rPr lang="en-US" sz="2000" dirty="0">
                <a:solidFill>
                  <a:schemeClr val="tx1"/>
                </a:solidFill>
                <a:latin typeface="Book Antiqua" panose="02040602050305030304" pitchFamily="18" charset="0"/>
                <a:ea typeface="Arial" panose="020B0604020202020204" pitchFamily="34" charset="0"/>
                <a:cs typeface="Arial" panose="020B0604020202020204" pitchFamily="34" charset="0"/>
              </a:rPr>
              <a:t>   </a:t>
            </a:r>
            <a:r>
              <a:rPr lang="en-US" sz="2000" b="0" i="0" dirty="0" err="1">
                <a:solidFill>
                  <a:schemeClr val="tx1"/>
                </a:solidFill>
                <a:effectLst/>
                <a:latin typeface="Book Antiqua" panose="02040602050305030304" pitchFamily="18" charset="0"/>
                <a:ea typeface="Arial" panose="020B0604020202020204" pitchFamily="34" charset="0"/>
                <a:cs typeface="Arial" panose="020B0604020202020204" pitchFamily="34" charset="0"/>
              </a:rPr>
              <a:t>AnalysisResult</a:t>
            </a:r>
            <a:r>
              <a:rPr lang="en-US" sz="2000" b="0" i="0" dirty="0">
                <a:solidFill>
                  <a:schemeClr val="tx1"/>
                </a:solidFill>
                <a:effectLst/>
                <a:latin typeface="Book Antiqua" panose="02040602050305030304" pitchFamily="18" charset="0"/>
                <a:ea typeface="Arial" panose="020B0604020202020204" pitchFamily="34" charset="0"/>
                <a:cs typeface="Arial" panose="020B0604020202020204" pitchFamily="34" charset="0"/>
              </a:rPr>
              <a:t> = </a:t>
            </a:r>
            <a:r>
              <a:rPr lang="en-US" sz="2000" b="0" i="0" dirty="0" err="1">
                <a:solidFill>
                  <a:schemeClr val="tx1"/>
                </a:solidFill>
                <a:effectLst/>
                <a:latin typeface="Book Antiqua" panose="02040602050305030304" pitchFamily="18" charset="0"/>
                <a:ea typeface="Arial" panose="020B0604020202020204" pitchFamily="34" charset="0"/>
                <a:cs typeface="Arial" panose="020B0604020202020204" pitchFamily="34" charset="0"/>
              </a:rPr>
              <a:t>MLAlgorithm</a:t>
            </a:r>
            <a:r>
              <a:rPr lang="en-US" sz="2000" b="0" i="0" dirty="0">
                <a:solidFill>
                  <a:schemeClr val="tx1"/>
                </a:solidFill>
                <a:effectLst/>
                <a:latin typeface="Book Antiqua" panose="02040602050305030304" pitchFamily="18" charset="0"/>
                <a:ea typeface="Arial" panose="020B0604020202020204" pitchFamily="34" charset="0"/>
                <a:cs typeface="Arial" panose="020B0604020202020204" pitchFamily="34" charset="0"/>
              </a:rPr>
              <a:t>(Data) </a:t>
            </a:r>
          </a:p>
          <a:p>
            <a:pPr marR="0" algn="l" rtl="0">
              <a:spcBef>
                <a:spcPts val="0"/>
              </a:spcBef>
              <a:spcAft>
                <a:spcPts val="0"/>
              </a:spcAft>
            </a:pPr>
            <a:endParaRPr lang="en-US" sz="1100" b="0" i="0" dirty="0">
              <a:solidFill>
                <a:schemeClr val="tx1"/>
              </a:solidFill>
              <a:effectLst/>
              <a:latin typeface="Book Antiqua" panose="02040602050305030304" pitchFamily="18" charset="0"/>
              <a:ea typeface="Arial" panose="020B0604020202020204" pitchFamily="34" charset="0"/>
              <a:cs typeface="Arial" panose="020B0604020202020204" pitchFamily="34" charset="0"/>
            </a:endParaRPr>
          </a:p>
          <a:p>
            <a:pPr marR="0" algn="l" rtl="0">
              <a:spcBef>
                <a:spcPts val="0"/>
              </a:spcBef>
              <a:spcAft>
                <a:spcPts val="0"/>
              </a:spcAft>
            </a:pPr>
            <a:r>
              <a:rPr lang="en-US" sz="2000" b="0" i="0" dirty="0">
                <a:solidFill>
                  <a:schemeClr val="tx1"/>
                </a:solidFill>
                <a:effectLst/>
                <a:latin typeface="Book Antiqua" panose="02040602050305030304" pitchFamily="18" charset="0"/>
                <a:ea typeface="Arial" panose="020B0604020202020204" pitchFamily="34" charset="0"/>
                <a:cs typeface="Arial" panose="020B0604020202020204" pitchFamily="34" charset="0"/>
              </a:rPr>
              <a:t>• Healthcare Insights and Recommendations: </a:t>
            </a:r>
          </a:p>
          <a:p>
            <a:pPr marR="0" algn="l" rtl="0">
              <a:spcBef>
                <a:spcPts val="0"/>
              </a:spcBef>
              <a:spcAft>
                <a:spcPts val="0"/>
              </a:spcAft>
            </a:pPr>
            <a:r>
              <a:rPr lang="en-US" sz="2000" dirty="0">
                <a:solidFill>
                  <a:schemeClr val="tx1"/>
                </a:solidFill>
                <a:latin typeface="Book Antiqua" panose="02040602050305030304" pitchFamily="18" charset="0"/>
                <a:ea typeface="Arial" panose="020B0604020202020204" pitchFamily="34" charset="0"/>
                <a:cs typeface="Arial" panose="020B0604020202020204" pitchFamily="34" charset="0"/>
              </a:rPr>
              <a:t>    </a:t>
            </a:r>
            <a:r>
              <a:rPr lang="en-US" sz="2000" b="0" i="0" dirty="0">
                <a:solidFill>
                  <a:schemeClr val="tx1"/>
                </a:solidFill>
                <a:effectLst/>
                <a:latin typeface="Book Antiqua" panose="02040602050305030304" pitchFamily="18" charset="0"/>
                <a:ea typeface="Arial" panose="020B0604020202020204" pitchFamily="34" charset="0"/>
                <a:cs typeface="Arial" panose="020B0604020202020204" pitchFamily="34" charset="0"/>
              </a:rPr>
              <a:t>Personalized Care Plan Equation: </a:t>
            </a:r>
          </a:p>
          <a:p>
            <a:pPr marR="0" algn="l" rtl="0">
              <a:spcBef>
                <a:spcPts val="0"/>
              </a:spcBef>
              <a:spcAft>
                <a:spcPts val="0"/>
              </a:spcAft>
            </a:pPr>
            <a:r>
              <a:rPr lang="en-US" sz="2000" dirty="0">
                <a:solidFill>
                  <a:schemeClr val="tx1"/>
                </a:solidFill>
                <a:latin typeface="Book Antiqua" panose="02040602050305030304" pitchFamily="18" charset="0"/>
                <a:ea typeface="Arial" panose="020B0604020202020204" pitchFamily="34" charset="0"/>
                <a:cs typeface="Arial" panose="020B0604020202020204" pitchFamily="34" charset="0"/>
              </a:rPr>
              <a:t>     </a:t>
            </a:r>
            <a:r>
              <a:rPr lang="en-US" sz="2000" b="0" i="0" dirty="0" err="1">
                <a:solidFill>
                  <a:schemeClr val="tx1"/>
                </a:solidFill>
                <a:effectLst/>
                <a:latin typeface="Book Antiqua" panose="02040602050305030304" pitchFamily="18" charset="0"/>
                <a:ea typeface="Arial" panose="020B0604020202020204" pitchFamily="34" charset="0"/>
                <a:cs typeface="Arial" panose="020B0604020202020204" pitchFamily="34" charset="0"/>
              </a:rPr>
              <a:t>CarePlan</a:t>
            </a:r>
            <a:r>
              <a:rPr lang="en-US" sz="2000" b="0" i="0" dirty="0">
                <a:solidFill>
                  <a:schemeClr val="tx1"/>
                </a:solidFill>
                <a:effectLst/>
                <a:latin typeface="Book Antiqua" panose="02040602050305030304" pitchFamily="18" charset="0"/>
                <a:ea typeface="Arial" panose="020B0604020202020204" pitchFamily="34" charset="0"/>
                <a:cs typeface="Arial" panose="020B0604020202020204" pitchFamily="34" charset="0"/>
              </a:rPr>
              <a:t> = </a:t>
            </a:r>
            <a:r>
              <a:rPr lang="en-US" sz="2000" b="0" i="0" dirty="0" err="1">
                <a:solidFill>
                  <a:schemeClr val="tx1"/>
                </a:solidFill>
                <a:effectLst/>
                <a:latin typeface="Book Antiqua" panose="02040602050305030304" pitchFamily="18" charset="0"/>
                <a:ea typeface="Arial" panose="020B0604020202020204" pitchFamily="34" charset="0"/>
                <a:cs typeface="Arial" panose="020B0604020202020204" pitchFamily="34" charset="0"/>
              </a:rPr>
              <a:t>MLAlgorithm</a:t>
            </a:r>
            <a:r>
              <a:rPr lang="en-US" sz="2000" b="0" i="0" dirty="0">
                <a:solidFill>
                  <a:schemeClr val="tx1"/>
                </a:solidFill>
                <a:effectLst/>
                <a:latin typeface="Book Antiqua" panose="02040602050305030304" pitchFamily="18" charset="0"/>
                <a:ea typeface="Arial" panose="020B0604020202020204" pitchFamily="34" charset="0"/>
                <a:cs typeface="Arial" panose="020B0604020202020204" pitchFamily="34" charset="0"/>
              </a:rPr>
              <a:t>(Data, </a:t>
            </a:r>
            <a:r>
              <a:rPr lang="en-US" sz="2000" b="0" i="0" dirty="0" err="1">
                <a:solidFill>
                  <a:schemeClr val="tx1"/>
                </a:solidFill>
                <a:effectLst/>
                <a:latin typeface="Book Antiqua" panose="02040602050305030304" pitchFamily="18" charset="0"/>
                <a:ea typeface="Arial" panose="020B0604020202020204" pitchFamily="34" charset="0"/>
                <a:cs typeface="Arial" panose="020B0604020202020204" pitchFamily="34" charset="0"/>
              </a:rPr>
              <a:t>PatientInfo</a:t>
            </a:r>
            <a:r>
              <a:rPr lang="en-US" sz="2000" b="0" i="0" dirty="0">
                <a:solidFill>
                  <a:schemeClr val="tx1"/>
                </a:solidFill>
                <a:effectLst/>
                <a:latin typeface="Book Antiqua" panose="02040602050305030304" pitchFamily="18" charset="0"/>
                <a:ea typeface="Arial" panose="020B0604020202020204" pitchFamily="34" charset="0"/>
                <a:cs typeface="Arial" panose="020B0604020202020204" pitchFamily="34" charset="0"/>
              </a:rPr>
              <a:t>) </a:t>
            </a:r>
          </a:p>
          <a:p>
            <a:pPr marR="0" algn="l" rtl="0">
              <a:spcBef>
                <a:spcPts val="0"/>
              </a:spcBef>
              <a:spcAft>
                <a:spcPts val="0"/>
              </a:spcAft>
            </a:pPr>
            <a:r>
              <a:rPr lang="en-US" sz="2000" dirty="0">
                <a:solidFill>
                  <a:schemeClr val="tx1"/>
                </a:solidFill>
                <a:latin typeface="Book Antiqua" panose="02040602050305030304" pitchFamily="18" charset="0"/>
                <a:ea typeface="Arial" panose="020B0604020202020204" pitchFamily="34" charset="0"/>
                <a:cs typeface="Arial" panose="020B0604020202020204" pitchFamily="34" charset="0"/>
              </a:rPr>
              <a:t>     </a:t>
            </a:r>
            <a:r>
              <a:rPr lang="en-US" sz="2000" b="0" i="0" dirty="0" err="1">
                <a:solidFill>
                  <a:schemeClr val="tx1"/>
                </a:solidFill>
                <a:effectLst/>
                <a:latin typeface="Book Antiqua" panose="02040602050305030304" pitchFamily="18" charset="0"/>
                <a:ea typeface="Arial" panose="020B0604020202020204" pitchFamily="34" charset="0"/>
                <a:cs typeface="Arial" panose="020B0604020202020204" pitchFamily="34" charset="0"/>
              </a:rPr>
              <a:t>CarePlan</a:t>
            </a:r>
            <a:r>
              <a:rPr lang="en-US" sz="2000" b="0" i="0" dirty="0">
                <a:solidFill>
                  <a:schemeClr val="tx1"/>
                </a:solidFill>
                <a:effectLst/>
                <a:latin typeface="Book Antiqua" panose="02040602050305030304" pitchFamily="18" charset="0"/>
                <a:ea typeface="Arial" panose="020B0604020202020204" pitchFamily="34" charset="0"/>
                <a:cs typeface="Arial" panose="020B0604020202020204" pitchFamily="34" charset="0"/>
              </a:rPr>
              <a:t> represents the personalized care plan generated for the patient. </a:t>
            </a:r>
            <a:r>
              <a:rPr lang="en-US" sz="2000" b="0" i="0" dirty="0" err="1">
                <a:solidFill>
                  <a:schemeClr val="tx1"/>
                </a:solidFill>
                <a:effectLst/>
                <a:latin typeface="Book Antiqua" panose="02040602050305030304" pitchFamily="18" charset="0"/>
                <a:ea typeface="Arial" panose="020B0604020202020204" pitchFamily="34" charset="0"/>
                <a:cs typeface="Arial" panose="020B0604020202020204" pitchFamily="34" charset="0"/>
              </a:rPr>
              <a:t>PatientInfo</a:t>
            </a:r>
            <a:r>
              <a:rPr lang="en-US" sz="2000" b="0" i="0" dirty="0">
                <a:solidFill>
                  <a:schemeClr val="tx1"/>
                </a:solidFill>
                <a:effectLst/>
                <a:latin typeface="Book Antiqua" panose="02040602050305030304" pitchFamily="18" charset="0"/>
                <a:ea typeface="Arial" panose="020B0604020202020204" pitchFamily="34" charset="0"/>
                <a:cs typeface="Arial" panose="020B0604020202020204" pitchFamily="34" charset="0"/>
              </a:rPr>
              <a:t> includes the patient’s characteristics and medical history. </a:t>
            </a:r>
          </a:p>
          <a:p>
            <a:pPr marR="0" algn="l" rtl="0">
              <a:spcBef>
                <a:spcPts val="0"/>
              </a:spcBef>
              <a:spcAft>
                <a:spcPts val="0"/>
              </a:spcAft>
            </a:pPr>
            <a:endParaRPr lang="en-IN" sz="1100" dirty="0">
              <a:solidFill>
                <a:schemeClr val="tx1"/>
              </a:solidFill>
              <a:effectLst/>
              <a:latin typeface="Book Antiqua" panose="02040602050305030304" pitchFamily="18" charset="0"/>
            </a:endParaRPr>
          </a:p>
          <a:p>
            <a:pPr marR="0" algn="l" rtl="0">
              <a:spcBef>
                <a:spcPts val="0"/>
              </a:spcBef>
              <a:spcAft>
                <a:spcPts val="0"/>
              </a:spcAft>
            </a:pPr>
            <a:r>
              <a:rPr lang="en-US" sz="2000" b="0" i="0" dirty="0">
                <a:solidFill>
                  <a:schemeClr val="tx1"/>
                </a:solidFill>
                <a:effectLst/>
                <a:latin typeface="Book Antiqua" panose="02040602050305030304" pitchFamily="18" charset="0"/>
                <a:ea typeface="Arial" panose="020B0604020202020204" pitchFamily="34" charset="0"/>
                <a:cs typeface="Arial" panose="020B0604020202020204" pitchFamily="34" charset="0"/>
              </a:rPr>
              <a:t>• Real-Time Alerts: </a:t>
            </a:r>
          </a:p>
          <a:p>
            <a:pPr marR="0" algn="l" rtl="0">
              <a:spcBef>
                <a:spcPts val="0"/>
              </a:spcBef>
              <a:spcAft>
                <a:spcPts val="0"/>
              </a:spcAft>
            </a:pPr>
            <a:r>
              <a:rPr lang="en-US" sz="2000" dirty="0">
                <a:solidFill>
                  <a:schemeClr val="tx1"/>
                </a:solidFill>
                <a:latin typeface="Book Antiqua" panose="02040602050305030304" pitchFamily="18" charset="0"/>
                <a:ea typeface="Arial" panose="020B0604020202020204" pitchFamily="34" charset="0"/>
                <a:cs typeface="Arial" panose="020B0604020202020204" pitchFamily="34" charset="0"/>
              </a:rPr>
              <a:t>   </a:t>
            </a:r>
            <a:r>
              <a:rPr lang="en-US" sz="2000" b="0" i="0" dirty="0">
                <a:solidFill>
                  <a:schemeClr val="tx1"/>
                </a:solidFill>
                <a:effectLst/>
                <a:latin typeface="Book Antiqua" panose="02040602050305030304" pitchFamily="18" charset="0"/>
                <a:ea typeface="Arial" panose="020B0604020202020204" pitchFamily="34" charset="0"/>
                <a:cs typeface="Arial" panose="020B0604020202020204" pitchFamily="34" charset="0"/>
              </a:rPr>
              <a:t>Alert Generation: if (</a:t>
            </a:r>
            <a:r>
              <a:rPr lang="en-US" sz="2000" b="0" i="0" dirty="0" err="1">
                <a:solidFill>
                  <a:schemeClr val="tx1"/>
                </a:solidFill>
                <a:effectLst/>
                <a:latin typeface="Book Antiqua" panose="02040602050305030304" pitchFamily="18" charset="0"/>
                <a:ea typeface="Arial" panose="020B0604020202020204" pitchFamily="34" charset="0"/>
                <a:cs typeface="Arial" panose="020B0604020202020204" pitchFamily="34" charset="0"/>
              </a:rPr>
              <a:t>HealthStatusChange</a:t>
            </a:r>
            <a:r>
              <a:rPr lang="en-US" sz="2000" b="0" i="0" dirty="0">
                <a:solidFill>
                  <a:schemeClr val="tx1"/>
                </a:solidFill>
                <a:effectLst/>
                <a:latin typeface="Book Antiqua" panose="02040602050305030304" pitchFamily="18" charset="0"/>
                <a:ea typeface="Arial" panose="020B0604020202020204" pitchFamily="34" charset="0"/>
                <a:cs typeface="Arial" panose="020B0604020202020204" pitchFamily="34" charset="0"/>
              </a:rPr>
              <a:t> &lt;Threshold) then </a:t>
            </a:r>
            <a:r>
              <a:rPr lang="en-US" sz="2000" b="0" i="0" dirty="0" err="1">
                <a:solidFill>
                  <a:schemeClr val="tx1"/>
                </a:solidFill>
                <a:effectLst/>
                <a:latin typeface="Book Antiqua" panose="02040602050305030304" pitchFamily="18" charset="0"/>
                <a:ea typeface="Arial" panose="020B0604020202020204" pitchFamily="34" charset="0"/>
                <a:cs typeface="Arial" panose="020B0604020202020204" pitchFamily="34" charset="0"/>
              </a:rPr>
              <a:t>GenerateAlert</a:t>
            </a:r>
            <a:endParaRPr lang="en-IN" sz="2000" dirty="0">
              <a:solidFill>
                <a:schemeClr val="tx1"/>
              </a:solidFill>
              <a:effectLst/>
              <a:latin typeface="Book Antiqua" panose="02040602050305030304" pitchFamily="18" charset="0"/>
            </a:endParaRPr>
          </a:p>
        </p:txBody>
      </p:sp>
    </p:spTree>
    <p:extLst>
      <p:ext uri="{BB962C8B-B14F-4D97-AF65-F5344CB8AC3E}">
        <p14:creationId xmlns:p14="http://schemas.microsoft.com/office/powerpoint/2010/main" val="1733804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pic>
        <p:nvPicPr>
          <p:cNvPr id="872" name="Google Shape;872;p50"/>
          <p:cNvPicPr preferRelativeResize="0"/>
          <p:nvPr/>
        </p:nvPicPr>
        <p:blipFill>
          <a:blip r:embed="rId3">
            <a:alphaModFix/>
          </a:blip>
          <a:stretch>
            <a:fillRect/>
          </a:stretch>
        </p:blipFill>
        <p:spPr>
          <a:xfrm>
            <a:off x="7354852" y="0"/>
            <a:ext cx="1005976" cy="1077350"/>
          </a:xfrm>
          <a:prstGeom prst="rect">
            <a:avLst/>
          </a:prstGeom>
          <a:noFill/>
          <a:ln>
            <a:noFill/>
          </a:ln>
          <a:effectLst>
            <a:outerShdw blurRad="114300" dist="95250" dir="5400000" algn="bl" rotWithShape="0">
              <a:schemeClr val="accent4">
                <a:alpha val="50000"/>
              </a:schemeClr>
            </a:outerShdw>
          </a:effectLst>
        </p:spPr>
      </p:pic>
      <p:pic>
        <p:nvPicPr>
          <p:cNvPr id="873" name="Google Shape;873;p50"/>
          <p:cNvPicPr preferRelativeResize="0"/>
          <p:nvPr/>
        </p:nvPicPr>
        <p:blipFill>
          <a:blip r:embed="rId4">
            <a:alphaModFix/>
          </a:blip>
          <a:stretch>
            <a:fillRect/>
          </a:stretch>
        </p:blipFill>
        <p:spPr>
          <a:xfrm>
            <a:off x="8002006" y="-297800"/>
            <a:ext cx="1396825" cy="1594100"/>
          </a:xfrm>
          <a:prstGeom prst="rect">
            <a:avLst/>
          </a:prstGeom>
          <a:noFill/>
          <a:ln>
            <a:noFill/>
          </a:ln>
          <a:effectLst>
            <a:outerShdw blurRad="114300" dist="57150" dir="5640000" algn="bl" rotWithShape="0">
              <a:schemeClr val="accent4">
                <a:alpha val="47000"/>
              </a:schemeClr>
            </a:outerShdw>
          </a:effectLst>
        </p:spPr>
      </p:pic>
      <p:sp>
        <p:nvSpPr>
          <p:cNvPr id="3" name="TextBox 2">
            <a:extLst>
              <a:ext uri="{FF2B5EF4-FFF2-40B4-BE49-F238E27FC236}">
                <a16:creationId xmlns:a16="http://schemas.microsoft.com/office/drawing/2014/main" id="{F2C3BCD5-BD0A-9AAA-BB0E-CB3A7E22B1D1}"/>
              </a:ext>
            </a:extLst>
          </p:cNvPr>
          <p:cNvSpPr txBox="1"/>
          <p:nvPr/>
        </p:nvSpPr>
        <p:spPr>
          <a:xfrm>
            <a:off x="336701" y="1223198"/>
            <a:ext cx="8470598" cy="3139321"/>
          </a:xfrm>
          <a:prstGeom prst="rect">
            <a:avLst/>
          </a:prstGeom>
          <a:noFill/>
        </p:spPr>
        <p:txBody>
          <a:bodyPr wrap="square">
            <a:spAutoFit/>
          </a:bodyPr>
          <a:lstStyle/>
          <a:p>
            <a:r>
              <a:rPr lang="en-US" sz="1800" dirty="0">
                <a:solidFill>
                  <a:schemeClr val="tx1"/>
                </a:solidFill>
                <a:latin typeface="Book Antiqua" panose="02040602050305030304" pitchFamily="18" charset="0"/>
              </a:rPr>
              <a:t>5G and blockchain technologies are inextricably linked, providing a symbiotic alliance that greatly improves the efficiency and security . The 5G network’s high-speed, low-latency network enables real-time data collection and transfer from </a:t>
            </a:r>
            <a:r>
              <a:rPr lang="en-US" sz="1800" dirty="0" err="1">
                <a:solidFill>
                  <a:schemeClr val="tx1"/>
                </a:solidFill>
                <a:latin typeface="Book Antiqua" panose="02040602050305030304" pitchFamily="18" charset="0"/>
              </a:rPr>
              <a:t>IoHT</a:t>
            </a:r>
            <a:r>
              <a:rPr lang="en-US" sz="1800" dirty="0">
                <a:solidFill>
                  <a:schemeClr val="tx1"/>
                </a:solidFill>
                <a:latin typeface="Book Antiqua" panose="02040602050305030304" pitchFamily="18" charset="0"/>
              </a:rPr>
              <a:t> devices to the cloud-based patient data management system, guaranteeing that healthcare data flows quickly and smoothly. At the same time, blockchain technology functions as an immutable, decentralized ledger, securely storing and managing patient data while ensuring its security and integrity. This collaborative synergy between 5G and blockchain not only accelerates data transfer but also strengthens healthcare data security and trustworthiness, fostering a robust ecosystem for seamless analysis, personalized care, and real-time monitoring, ultimately advancing patient care and </a:t>
            </a:r>
            <a:r>
              <a:rPr lang="en-US" sz="1800" dirty="0" err="1">
                <a:solidFill>
                  <a:schemeClr val="tx1"/>
                </a:solidFill>
                <a:latin typeface="Book Antiqua" panose="02040602050305030304" pitchFamily="18" charset="0"/>
              </a:rPr>
              <a:t>safet</a:t>
            </a:r>
            <a:endParaRPr lang="en-IN" sz="1800" dirty="0">
              <a:solidFill>
                <a:schemeClr val="tx1"/>
              </a:solidFill>
              <a:latin typeface="Book Antiqua" panose="02040602050305030304" pitchFamily="18" charset="0"/>
            </a:endParaRPr>
          </a:p>
        </p:txBody>
      </p:sp>
      <p:sp>
        <p:nvSpPr>
          <p:cNvPr id="5" name="TextBox 4">
            <a:extLst>
              <a:ext uri="{FF2B5EF4-FFF2-40B4-BE49-F238E27FC236}">
                <a16:creationId xmlns:a16="http://schemas.microsoft.com/office/drawing/2014/main" id="{5857292B-5414-AD67-BF9E-B5AA95ADB423}"/>
              </a:ext>
            </a:extLst>
          </p:cNvPr>
          <p:cNvSpPr txBox="1"/>
          <p:nvPr/>
        </p:nvSpPr>
        <p:spPr>
          <a:xfrm>
            <a:off x="451928" y="225977"/>
            <a:ext cx="7226501" cy="830997"/>
          </a:xfrm>
          <a:prstGeom prst="rect">
            <a:avLst/>
          </a:prstGeom>
          <a:noFill/>
        </p:spPr>
        <p:txBody>
          <a:bodyPr wrap="square">
            <a:spAutoFit/>
          </a:bodyPr>
          <a:lstStyle/>
          <a:p>
            <a:r>
              <a:rPr lang="en-US" sz="2400" dirty="0">
                <a:solidFill>
                  <a:schemeClr val="tx1"/>
                </a:solidFill>
                <a:latin typeface="Anton" pitchFamily="2" charset="0"/>
              </a:rPr>
              <a:t>The Solid Intersection of 5G and Blockchain for Enhanced Efficiency and Security is Transforming Healthcare: </a:t>
            </a:r>
            <a:endParaRPr lang="en-IN" sz="2400" dirty="0">
              <a:solidFill>
                <a:schemeClr val="tx1"/>
              </a:solidFill>
              <a:latin typeface="Anton" pitchFamily="2"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7241B4-6C29-6AC4-2FB0-518FFC627186}"/>
              </a:ext>
            </a:extLst>
          </p:cNvPr>
          <p:cNvSpPr txBox="1"/>
          <p:nvPr/>
        </p:nvSpPr>
        <p:spPr>
          <a:xfrm>
            <a:off x="520861" y="1097611"/>
            <a:ext cx="7940233" cy="3693319"/>
          </a:xfrm>
          <a:prstGeom prst="rect">
            <a:avLst/>
          </a:prstGeom>
          <a:noFill/>
        </p:spPr>
        <p:txBody>
          <a:bodyPr wrap="square">
            <a:spAutoFit/>
          </a:bodyPr>
          <a:lstStyle/>
          <a:p>
            <a:r>
              <a:rPr lang="en-US" sz="1800" dirty="0" err="1">
                <a:solidFill>
                  <a:schemeClr val="tx1"/>
                </a:solidFill>
                <a:latin typeface="Book Antiqua" panose="02040602050305030304" pitchFamily="18" charset="0"/>
              </a:rPr>
              <a:t>IoHT</a:t>
            </a:r>
            <a:r>
              <a:rPr lang="en-US" sz="1800" dirty="0">
                <a:solidFill>
                  <a:schemeClr val="tx1"/>
                </a:solidFill>
                <a:latin typeface="Book Antiqua" panose="02040602050305030304" pitchFamily="18" charset="0"/>
              </a:rPr>
              <a:t> devices serve as data collectors in an integrated healthcare ecosystem, supplying a steady stream of patient data into the system. The analytical powerhouse is AI and machine learning algorithms, which understand and interpret this data to provide meaningful insights and suggestions. These insights are made available via a user-friendly site or mobile app, which connects healthcare providers and patients to a plethora of individualized information. This smooth integration of </a:t>
            </a:r>
            <a:r>
              <a:rPr lang="en-US" sz="1800" dirty="0" err="1">
                <a:solidFill>
                  <a:schemeClr val="tx1"/>
                </a:solidFill>
                <a:latin typeface="Book Antiqua" panose="02040602050305030304" pitchFamily="18" charset="0"/>
              </a:rPr>
              <a:t>IoHT</a:t>
            </a:r>
            <a:r>
              <a:rPr lang="en-US" sz="1800" dirty="0">
                <a:solidFill>
                  <a:schemeClr val="tx1"/>
                </a:solidFill>
                <a:latin typeface="Book Antiqua" panose="02040602050305030304" pitchFamily="18" charset="0"/>
              </a:rPr>
              <a:t>, AI, and machine learning not only speeds data collection but also equips healthcare practitioners with the knowledge needed to construct personalized treatment plans and conduct remote health monitoring. Real-time warnings prompted by important health status changes enable timely interventions, underscoring the critical role these technologies play in advancing healthcare delivery, improving patient care, and ensuring rapid reactions to shifting health conditions</a:t>
            </a:r>
            <a:endParaRPr lang="en-IN" sz="1800" dirty="0">
              <a:solidFill>
                <a:schemeClr val="tx1"/>
              </a:solidFill>
              <a:latin typeface="Book Antiqua" panose="02040602050305030304" pitchFamily="18" charset="0"/>
            </a:endParaRPr>
          </a:p>
        </p:txBody>
      </p:sp>
      <p:sp>
        <p:nvSpPr>
          <p:cNvPr id="7" name="TextBox 6">
            <a:extLst>
              <a:ext uri="{FF2B5EF4-FFF2-40B4-BE49-F238E27FC236}">
                <a16:creationId xmlns:a16="http://schemas.microsoft.com/office/drawing/2014/main" id="{006C6496-D3B9-0E80-6842-62C641C1D32C}"/>
              </a:ext>
            </a:extLst>
          </p:cNvPr>
          <p:cNvSpPr txBox="1"/>
          <p:nvPr/>
        </p:nvSpPr>
        <p:spPr>
          <a:xfrm>
            <a:off x="312516" y="143504"/>
            <a:ext cx="9074552" cy="954107"/>
          </a:xfrm>
          <a:prstGeom prst="rect">
            <a:avLst/>
          </a:prstGeom>
          <a:noFill/>
        </p:spPr>
        <p:txBody>
          <a:bodyPr wrap="square">
            <a:spAutoFit/>
          </a:bodyPr>
          <a:lstStyle/>
          <a:p>
            <a:r>
              <a:rPr lang="en-US" sz="2800" dirty="0">
                <a:solidFill>
                  <a:schemeClr val="tx1"/>
                </a:solidFill>
                <a:latin typeface="Anton" pitchFamily="2" charset="0"/>
              </a:rPr>
              <a:t>Transforming Healthcare Practices Through </a:t>
            </a:r>
            <a:r>
              <a:rPr lang="en-US" sz="2800" dirty="0" err="1">
                <a:solidFill>
                  <a:schemeClr val="tx1"/>
                </a:solidFill>
                <a:latin typeface="Anton" pitchFamily="2" charset="0"/>
              </a:rPr>
              <a:t>IoHT</a:t>
            </a:r>
            <a:r>
              <a:rPr lang="en-US" sz="2800" dirty="0">
                <a:solidFill>
                  <a:schemeClr val="tx1"/>
                </a:solidFill>
                <a:latin typeface="Anton" pitchFamily="2" charset="0"/>
              </a:rPr>
              <a:t>, AI, and Machine Learning Collaboration: </a:t>
            </a:r>
            <a:endParaRPr lang="en-IN" sz="2800" dirty="0">
              <a:solidFill>
                <a:schemeClr val="tx1"/>
              </a:solidFill>
              <a:latin typeface="Anton" pitchFamily="2" charset="0"/>
            </a:endParaRPr>
          </a:p>
        </p:txBody>
      </p:sp>
    </p:spTree>
    <p:extLst>
      <p:ext uri="{BB962C8B-B14F-4D97-AF65-F5344CB8AC3E}">
        <p14:creationId xmlns:p14="http://schemas.microsoft.com/office/powerpoint/2010/main" val="3258140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grpSp>
        <p:nvGrpSpPr>
          <p:cNvPr id="894" name="Google Shape;894;p52"/>
          <p:cNvGrpSpPr/>
          <p:nvPr/>
        </p:nvGrpSpPr>
        <p:grpSpPr>
          <a:xfrm>
            <a:off x="314576" y="3149249"/>
            <a:ext cx="175796" cy="183402"/>
            <a:chOff x="1065600" y="3754050"/>
            <a:chExt cx="139200" cy="145200"/>
          </a:xfrm>
        </p:grpSpPr>
        <p:cxnSp>
          <p:nvCxnSpPr>
            <p:cNvPr id="895" name="Google Shape;895;p52"/>
            <p:cNvCxnSpPr/>
            <p:nvPr/>
          </p:nvCxnSpPr>
          <p:spPr>
            <a:xfrm>
              <a:off x="1132325" y="3754050"/>
              <a:ext cx="0" cy="145200"/>
            </a:xfrm>
            <a:prstGeom prst="straightConnector1">
              <a:avLst/>
            </a:prstGeom>
            <a:noFill/>
            <a:ln w="76200" cap="flat" cmpd="sng">
              <a:solidFill>
                <a:schemeClr val="accent2"/>
              </a:solidFill>
              <a:prstDash val="solid"/>
              <a:round/>
              <a:headEnd type="none" w="med" len="med"/>
              <a:tailEnd type="none" w="med" len="med"/>
            </a:ln>
          </p:spPr>
        </p:cxnSp>
        <p:cxnSp>
          <p:nvCxnSpPr>
            <p:cNvPr id="896" name="Google Shape;896;p52"/>
            <p:cNvCxnSpPr/>
            <p:nvPr/>
          </p:nvCxnSpPr>
          <p:spPr>
            <a:xfrm>
              <a:off x="1065600" y="3825475"/>
              <a:ext cx="139200" cy="0"/>
            </a:xfrm>
            <a:prstGeom prst="straightConnector1">
              <a:avLst/>
            </a:prstGeom>
            <a:noFill/>
            <a:ln w="76200" cap="flat" cmpd="sng">
              <a:solidFill>
                <a:schemeClr val="accent2"/>
              </a:solidFill>
              <a:prstDash val="solid"/>
              <a:round/>
              <a:headEnd type="none" w="med" len="med"/>
              <a:tailEnd type="none" w="med" len="med"/>
            </a:ln>
          </p:spPr>
        </p:cxnSp>
      </p:grpSp>
      <p:pic>
        <p:nvPicPr>
          <p:cNvPr id="897" name="Google Shape;897;p52"/>
          <p:cNvPicPr preferRelativeResize="0"/>
          <p:nvPr/>
        </p:nvPicPr>
        <p:blipFill>
          <a:blip r:embed="rId3">
            <a:alphaModFix/>
          </a:blip>
          <a:stretch>
            <a:fillRect/>
          </a:stretch>
        </p:blipFill>
        <p:spPr>
          <a:xfrm rot="3063768">
            <a:off x="162796" y="725029"/>
            <a:ext cx="580298" cy="550700"/>
          </a:xfrm>
          <a:prstGeom prst="rect">
            <a:avLst/>
          </a:prstGeom>
          <a:noFill/>
          <a:ln>
            <a:noFill/>
          </a:ln>
          <a:effectLst>
            <a:outerShdw blurRad="114300" dist="66675" dir="5400000" algn="bl" rotWithShape="0">
              <a:schemeClr val="accent4">
                <a:alpha val="50000"/>
              </a:schemeClr>
            </a:outerShdw>
          </a:effectLst>
        </p:spPr>
      </p:pic>
      <p:pic>
        <p:nvPicPr>
          <p:cNvPr id="898" name="Google Shape;898;p52"/>
          <p:cNvPicPr preferRelativeResize="0"/>
          <p:nvPr/>
        </p:nvPicPr>
        <p:blipFill>
          <a:blip r:embed="rId4">
            <a:alphaModFix/>
          </a:blip>
          <a:stretch>
            <a:fillRect/>
          </a:stretch>
        </p:blipFill>
        <p:spPr>
          <a:xfrm rot="-1677165">
            <a:off x="3586284" y="-59214"/>
            <a:ext cx="630683" cy="603531"/>
          </a:xfrm>
          <a:prstGeom prst="rect">
            <a:avLst/>
          </a:prstGeom>
          <a:noFill/>
          <a:ln>
            <a:noFill/>
          </a:ln>
          <a:effectLst>
            <a:outerShdw blurRad="142875" dist="66675" dir="5400000" algn="bl" rotWithShape="0">
              <a:schemeClr val="accent4">
                <a:alpha val="46000"/>
              </a:schemeClr>
            </a:outerShdw>
          </a:effectLst>
        </p:spPr>
      </p:pic>
      <p:pic>
        <p:nvPicPr>
          <p:cNvPr id="899" name="Google Shape;899;p52"/>
          <p:cNvPicPr preferRelativeResize="0"/>
          <p:nvPr/>
        </p:nvPicPr>
        <p:blipFill>
          <a:blip r:embed="rId5">
            <a:alphaModFix/>
          </a:blip>
          <a:stretch>
            <a:fillRect/>
          </a:stretch>
        </p:blipFill>
        <p:spPr>
          <a:xfrm rot="3507808">
            <a:off x="7905351" y="2284525"/>
            <a:ext cx="641276" cy="690474"/>
          </a:xfrm>
          <a:prstGeom prst="rect">
            <a:avLst/>
          </a:prstGeom>
          <a:noFill/>
          <a:ln>
            <a:noFill/>
          </a:ln>
          <a:effectLst>
            <a:outerShdw blurRad="114300" dist="66675" dir="5280000" algn="bl" rotWithShape="0">
              <a:schemeClr val="accent4">
                <a:alpha val="48000"/>
              </a:schemeClr>
            </a:outerShdw>
          </a:effectLst>
        </p:spPr>
      </p:pic>
      <p:pic>
        <p:nvPicPr>
          <p:cNvPr id="900" name="Google Shape;900;p52"/>
          <p:cNvPicPr preferRelativeResize="0"/>
          <p:nvPr/>
        </p:nvPicPr>
        <p:blipFill>
          <a:blip r:embed="rId6">
            <a:alphaModFix/>
          </a:blip>
          <a:stretch>
            <a:fillRect/>
          </a:stretch>
        </p:blipFill>
        <p:spPr>
          <a:xfrm rot="-973203">
            <a:off x="8332958" y="2944504"/>
            <a:ext cx="824399" cy="890049"/>
          </a:xfrm>
          <a:prstGeom prst="rect">
            <a:avLst/>
          </a:prstGeom>
          <a:noFill/>
          <a:ln>
            <a:noFill/>
          </a:ln>
          <a:effectLst>
            <a:outerShdw blurRad="157163" dist="76200" dir="5400000" algn="bl" rotWithShape="0">
              <a:schemeClr val="accent4">
                <a:alpha val="50000"/>
              </a:schemeClr>
            </a:outerShdw>
          </a:effectLst>
        </p:spPr>
      </p:pic>
      <p:pic>
        <p:nvPicPr>
          <p:cNvPr id="901" name="Google Shape;901;p52"/>
          <p:cNvPicPr preferRelativeResize="0"/>
          <p:nvPr/>
        </p:nvPicPr>
        <p:blipFill>
          <a:blip r:embed="rId7">
            <a:alphaModFix/>
          </a:blip>
          <a:stretch>
            <a:fillRect/>
          </a:stretch>
        </p:blipFill>
        <p:spPr>
          <a:xfrm>
            <a:off x="402474" y="1444225"/>
            <a:ext cx="979849" cy="1049376"/>
          </a:xfrm>
          <a:prstGeom prst="rect">
            <a:avLst/>
          </a:prstGeom>
          <a:noFill/>
          <a:ln>
            <a:noFill/>
          </a:ln>
          <a:effectLst>
            <a:outerShdw blurRad="114300" dist="95250" dir="5400000" algn="bl" rotWithShape="0">
              <a:schemeClr val="accent4">
                <a:alpha val="50000"/>
              </a:schemeClr>
            </a:outerShdw>
          </a:effectLst>
        </p:spPr>
      </p:pic>
      <p:pic>
        <p:nvPicPr>
          <p:cNvPr id="902" name="Google Shape;902;p52"/>
          <p:cNvPicPr preferRelativeResize="0"/>
          <p:nvPr/>
        </p:nvPicPr>
        <p:blipFill>
          <a:blip r:embed="rId8">
            <a:alphaModFix/>
          </a:blip>
          <a:stretch>
            <a:fillRect/>
          </a:stretch>
        </p:blipFill>
        <p:spPr>
          <a:xfrm>
            <a:off x="8029469" y="3611359"/>
            <a:ext cx="1880075" cy="2145600"/>
          </a:xfrm>
          <a:prstGeom prst="rect">
            <a:avLst/>
          </a:prstGeom>
          <a:noFill/>
          <a:ln>
            <a:noFill/>
          </a:ln>
          <a:effectLst>
            <a:outerShdw blurRad="114300" dist="57150" dir="5640000" algn="bl" rotWithShape="0">
              <a:schemeClr val="accent4">
                <a:alpha val="47000"/>
              </a:schemeClr>
            </a:outerShdw>
          </a:effectLst>
        </p:spPr>
      </p:pic>
      <p:pic>
        <p:nvPicPr>
          <p:cNvPr id="5" name="Picture 4">
            <a:extLst>
              <a:ext uri="{FF2B5EF4-FFF2-40B4-BE49-F238E27FC236}">
                <a16:creationId xmlns:a16="http://schemas.microsoft.com/office/drawing/2014/main" id="{B951E220-6F7A-C43D-175A-1DE77F355C97}"/>
              </a:ext>
            </a:extLst>
          </p:cNvPr>
          <p:cNvPicPr>
            <a:picLocks noChangeAspect="1"/>
          </p:cNvPicPr>
          <p:nvPr/>
        </p:nvPicPr>
        <p:blipFill>
          <a:blip r:embed="rId9"/>
          <a:stretch>
            <a:fillRect/>
          </a:stretch>
        </p:blipFill>
        <p:spPr>
          <a:xfrm>
            <a:off x="1190866" y="936203"/>
            <a:ext cx="6740809" cy="4137009"/>
          </a:xfrm>
          <a:prstGeom prst="rect">
            <a:avLst/>
          </a:prstGeom>
        </p:spPr>
      </p:pic>
      <p:sp>
        <p:nvSpPr>
          <p:cNvPr id="6" name="TextBox 5">
            <a:extLst>
              <a:ext uri="{FF2B5EF4-FFF2-40B4-BE49-F238E27FC236}">
                <a16:creationId xmlns:a16="http://schemas.microsoft.com/office/drawing/2014/main" id="{90129A1F-5DBD-B338-E8CA-0E1AB6DBE762}"/>
              </a:ext>
            </a:extLst>
          </p:cNvPr>
          <p:cNvSpPr txBox="1"/>
          <p:nvPr/>
        </p:nvSpPr>
        <p:spPr>
          <a:xfrm>
            <a:off x="490372" y="107454"/>
            <a:ext cx="3954966" cy="523220"/>
          </a:xfrm>
          <a:prstGeom prst="rect">
            <a:avLst/>
          </a:prstGeom>
          <a:noFill/>
        </p:spPr>
        <p:txBody>
          <a:bodyPr wrap="square" rtlCol="0">
            <a:spAutoFit/>
          </a:bodyPr>
          <a:lstStyle/>
          <a:p>
            <a:r>
              <a:rPr lang="en-IN" sz="2800" dirty="0">
                <a:solidFill>
                  <a:schemeClr val="tx1"/>
                </a:solidFill>
                <a:latin typeface="Anton" pitchFamily="2" charset="0"/>
              </a:rPr>
              <a:t>SYSTEM ARCHITECTURE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23" name="TextBox 22">
            <a:extLst>
              <a:ext uri="{FF2B5EF4-FFF2-40B4-BE49-F238E27FC236}">
                <a16:creationId xmlns:a16="http://schemas.microsoft.com/office/drawing/2014/main" id="{8E9D5481-3A4E-6318-AD60-540E1314394A}"/>
              </a:ext>
            </a:extLst>
          </p:cNvPr>
          <p:cNvSpPr txBox="1"/>
          <p:nvPr/>
        </p:nvSpPr>
        <p:spPr>
          <a:xfrm>
            <a:off x="393539" y="1093304"/>
            <a:ext cx="8356921" cy="3693319"/>
          </a:xfrm>
          <a:prstGeom prst="rect">
            <a:avLst/>
          </a:prstGeom>
          <a:noFill/>
        </p:spPr>
        <p:txBody>
          <a:bodyPr wrap="square">
            <a:spAutoFit/>
          </a:bodyPr>
          <a:lstStyle/>
          <a:p>
            <a:r>
              <a:rPr lang="en-US" sz="1800" dirty="0">
                <a:solidFill>
                  <a:schemeClr val="tx1"/>
                </a:solidFill>
                <a:latin typeface="Book Antiqua" panose="02040602050305030304" pitchFamily="18" charset="0"/>
              </a:rPr>
              <a:t>The combined power of 5G, blockchain, </a:t>
            </a:r>
            <a:r>
              <a:rPr lang="en-US" sz="1800" dirty="0" err="1">
                <a:solidFill>
                  <a:schemeClr val="tx1"/>
                </a:solidFill>
                <a:latin typeface="Book Antiqua" panose="02040602050305030304" pitchFamily="18" charset="0"/>
              </a:rPr>
              <a:t>IoHT</a:t>
            </a:r>
            <a:r>
              <a:rPr lang="en-US" sz="1800" dirty="0">
                <a:solidFill>
                  <a:schemeClr val="tx1"/>
                </a:solidFill>
                <a:latin typeface="Book Antiqua" panose="02040602050305030304" pitchFamily="18" charset="0"/>
              </a:rPr>
              <a:t>, AI, and machine learning is critical in improving patient care in this advanced healthcare </a:t>
            </a:r>
            <a:r>
              <a:rPr lang="en-US" sz="1800" dirty="0" err="1">
                <a:solidFill>
                  <a:schemeClr val="tx1"/>
                </a:solidFill>
                <a:latin typeface="Book Antiqua" panose="02040602050305030304" pitchFamily="18" charset="0"/>
              </a:rPr>
              <a:t>ecosystem.IoHT</a:t>
            </a:r>
            <a:r>
              <a:rPr lang="en-US" sz="1800" dirty="0">
                <a:solidFill>
                  <a:schemeClr val="tx1"/>
                </a:solidFill>
                <a:latin typeface="Book Antiqua" panose="02040602050305030304" pitchFamily="18" charset="0"/>
              </a:rPr>
              <a:t> devices collect patient data, which is quickly transferred over a secure 5G network, allowing for real-time monitoring and rapid </a:t>
            </a:r>
            <a:r>
              <a:rPr lang="en-US" sz="1800" dirty="0" err="1">
                <a:solidFill>
                  <a:schemeClr val="tx1"/>
                </a:solidFill>
                <a:latin typeface="Book Antiqua" panose="02040602050305030304" pitchFamily="18" charset="0"/>
              </a:rPr>
              <a:t>treatments.Blockchain</a:t>
            </a:r>
            <a:r>
              <a:rPr lang="en-US" sz="1800" dirty="0">
                <a:solidFill>
                  <a:schemeClr val="tx1"/>
                </a:solidFill>
                <a:latin typeface="Book Antiqua" panose="02040602050305030304" pitchFamily="18" charset="0"/>
              </a:rPr>
              <a:t> technology provides transparency and tamper-proof security for this data, creating trust in its integrity and provenance. Then, AI and machine learning take over, using this data to provide specific insights and suggestions, assisting healthcare providers in developing customized treatment plans and predicting patient outcomes. Furthermore, the cloud-based infrastructure enables seamless data gathering and processing from numerous sources, ensuring a complete picture of the patient’s health. This integrated network streamlines healthcare processes, promotes proactive care, and equips both patients and clinicians with tools for improved, data-driven healthcare practices.</a:t>
            </a:r>
            <a:endParaRPr lang="en-IN" sz="1800" dirty="0">
              <a:solidFill>
                <a:schemeClr val="tx1"/>
              </a:solidFill>
              <a:latin typeface="Book Antiqua" panose="02040602050305030304" pitchFamily="18" charset="0"/>
            </a:endParaRPr>
          </a:p>
        </p:txBody>
      </p:sp>
      <p:sp>
        <p:nvSpPr>
          <p:cNvPr id="25" name="TextBox 24">
            <a:extLst>
              <a:ext uri="{FF2B5EF4-FFF2-40B4-BE49-F238E27FC236}">
                <a16:creationId xmlns:a16="http://schemas.microsoft.com/office/drawing/2014/main" id="{629C7A0F-046C-9698-A748-54EC47D8843B}"/>
              </a:ext>
            </a:extLst>
          </p:cNvPr>
          <p:cNvSpPr txBox="1"/>
          <p:nvPr/>
        </p:nvSpPr>
        <p:spPr>
          <a:xfrm>
            <a:off x="541117" y="323326"/>
            <a:ext cx="7352818" cy="830997"/>
          </a:xfrm>
          <a:prstGeom prst="rect">
            <a:avLst/>
          </a:prstGeom>
          <a:noFill/>
        </p:spPr>
        <p:txBody>
          <a:bodyPr wrap="square">
            <a:spAutoFit/>
          </a:bodyPr>
          <a:lstStyle/>
          <a:p>
            <a:r>
              <a:rPr lang="en-US" sz="2400" dirty="0">
                <a:solidFill>
                  <a:schemeClr val="tx1"/>
                </a:solidFill>
                <a:latin typeface="Anton" pitchFamily="2" charset="0"/>
              </a:rPr>
              <a:t>The Impact of 5G, Blockchain, </a:t>
            </a:r>
            <a:r>
              <a:rPr lang="en-US" sz="2400" dirty="0" err="1">
                <a:solidFill>
                  <a:schemeClr val="tx1"/>
                </a:solidFill>
                <a:latin typeface="Anton" pitchFamily="2" charset="0"/>
              </a:rPr>
              <a:t>IoHT</a:t>
            </a:r>
            <a:r>
              <a:rPr lang="en-US" sz="2400" dirty="0">
                <a:solidFill>
                  <a:schemeClr val="tx1"/>
                </a:solidFill>
                <a:latin typeface="Anton" pitchFamily="2" charset="0"/>
              </a:rPr>
              <a:t>, AI, and Machine Learning on Patient-Centric Solutions: </a:t>
            </a:r>
            <a:endParaRPr lang="en-IN" sz="2400" dirty="0">
              <a:solidFill>
                <a:schemeClr val="tx1"/>
              </a:solidFill>
              <a:latin typeface="Anton"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9" name="Google Shape;649;p36"/>
          <p:cNvSpPr txBox="1">
            <a:spLocks noGrp="1"/>
          </p:cNvSpPr>
          <p:nvPr>
            <p:ph type="title"/>
          </p:nvPr>
        </p:nvSpPr>
        <p:spPr>
          <a:xfrm>
            <a:off x="720000" y="20964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Abstract</a:t>
            </a:r>
            <a:endParaRPr dirty="0"/>
          </a:p>
        </p:txBody>
      </p:sp>
      <p:sp>
        <p:nvSpPr>
          <p:cNvPr id="11" name="TextBox 10">
            <a:extLst>
              <a:ext uri="{FF2B5EF4-FFF2-40B4-BE49-F238E27FC236}">
                <a16:creationId xmlns:a16="http://schemas.microsoft.com/office/drawing/2014/main" id="{FA6EC164-B674-38C7-BA1A-95DDBBF06A94}"/>
              </a:ext>
            </a:extLst>
          </p:cNvPr>
          <p:cNvSpPr txBox="1"/>
          <p:nvPr/>
        </p:nvSpPr>
        <p:spPr>
          <a:xfrm>
            <a:off x="497840" y="1140589"/>
            <a:ext cx="8087360" cy="3693319"/>
          </a:xfrm>
          <a:prstGeom prst="rect">
            <a:avLst/>
          </a:prstGeom>
          <a:noFill/>
        </p:spPr>
        <p:txBody>
          <a:bodyPr wrap="square">
            <a:spAutoFit/>
          </a:bodyPr>
          <a:lstStyle/>
          <a:p>
            <a:r>
              <a:rPr lang="en-US" sz="1800" dirty="0">
                <a:solidFill>
                  <a:schemeClr val="tx1"/>
                </a:solidFill>
                <a:latin typeface="Book Antiqua" panose="02040602050305030304" pitchFamily="18" charset="0"/>
              </a:rPr>
              <a:t>The patient information management platform can transform the delivery of healthcare. It may offer patients personalized care and monitoring from a distance, automate patient data sharing between authorized healthcare providers, and generate real-time notifications for healthcare professionals when a patient’s health state changes. This can result in higher healthcare quality, lower healthcare costs, improved effectiveness, medical outcomes, or increased patient safety. The system collects, stores, analyses, and shares patient data securely and efficiently by combining IoT devices, blockchain technology, AI, machine learning, and 5G. Patients will have access to their analysis to make educated decisions regarding their care.</a:t>
            </a:r>
            <a:r>
              <a:rPr lang="en-US" sz="1800" b="0" i="0" dirty="0">
                <a:solidFill>
                  <a:schemeClr val="tx1"/>
                </a:solidFill>
                <a:effectLst/>
                <a:latin typeface="Book Antiqua" panose="02040602050305030304" pitchFamily="18" charset="0"/>
                <a:ea typeface="Arial" panose="020B0604020202020204" pitchFamily="34" charset="0"/>
                <a:cs typeface="Arial" panose="020B0604020202020204" pitchFamily="34" charset="0"/>
              </a:rPr>
              <a:t> Healthcare practitioners will receive immediate information on their patient’s health state, which will allow them to deliver better care and spot potential health issues earlier. </a:t>
            </a:r>
            <a:endParaRPr lang="en-IN" sz="1800" dirty="0">
              <a:solidFill>
                <a:schemeClr val="tx1"/>
              </a:solidFill>
              <a:latin typeface="Book Antiqua" panose="0204060205030503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B03056-7D60-8AD2-7DD8-C723D752A601}"/>
              </a:ext>
            </a:extLst>
          </p:cNvPr>
          <p:cNvSpPr txBox="1"/>
          <p:nvPr/>
        </p:nvSpPr>
        <p:spPr>
          <a:xfrm>
            <a:off x="555584" y="1727769"/>
            <a:ext cx="8275899" cy="2554545"/>
          </a:xfrm>
          <a:prstGeom prst="rect">
            <a:avLst/>
          </a:prstGeom>
          <a:noFill/>
        </p:spPr>
        <p:txBody>
          <a:bodyPr wrap="square">
            <a:spAutoFit/>
          </a:bodyPr>
          <a:lstStyle/>
          <a:p>
            <a:r>
              <a:rPr lang="en-US" sz="2000" dirty="0">
                <a:solidFill>
                  <a:schemeClr val="tx1"/>
                </a:solidFill>
                <a:latin typeface="Book Antiqua" panose="02040602050305030304" pitchFamily="18" charset="0"/>
              </a:rPr>
              <a:t>This table shows the essential elements and technology driving healthcare delivery transformation. It gives an overview of each element’s vital functions and key equations/concepts. The 5G network, blockchain technology, </a:t>
            </a:r>
            <a:r>
              <a:rPr lang="en-US" sz="2000" dirty="0" err="1">
                <a:solidFill>
                  <a:schemeClr val="tx1"/>
                </a:solidFill>
                <a:latin typeface="Book Antiqua" panose="02040602050305030304" pitchFamily="18" charset="0"/>
              </a:rPr>
              <a:t>IoHT</a:t>
            </a:r>
            <a:r>
              <a:rPr lang="en-US" sz="2000" dirty="0">
                <a:solidFill>
                  <a:schemeClr val="tx1"/>
                </a:solidFill>
                <a:latin typeface="Book Antiqua" panose="02040602050305030304" pitchFamily="18" charset="0"/>
              </a:rPr>
              <a:t> devices, AI and machine Learning, tailored treatment plans, cloud-based infrastructure, and user interfaces (websites/apps) are among these components. Each of these is critical in transforming healthcare for better patient outcomes, </a:t>
            </a:r>
            <a:r>
              <a:rPr lang="en-US" sz="2000" dirty="0" err="1">
                <a:solidFill>
                  <a:schemeClr val="tx1"/>
                </a:solidFill>
                <a:latin typeface="Book Antiqua" panose="02040602050305030304" pitchFamily="18" charset="0"/>
              </a:rPr>
              <a:t>costeffectiveness</a:t>
            </a:r>
            <a:r>
              <a:rPr lang="en-US" sz="2000" dirty="0">
                <a:solidFill>
                  <a:schemeClr val="tx1"/>
                </a:solidFill>
                <a:latin typeface="Book Antiqua" panose="02040602050305030304" pitchFamily="18" charset="0"/>
              </a:rPr>
              <a:t>, and accessibility</a:t>
            </a:r>
            <a:endParaRPr lang="en-IN" sz="2000" dirty="0">
              <a:solidFill>
                <a:schemeClr val="tx1"/>
              </a:solidFill>
              <a:latin typeface="Book Antiqua" panose="02040602050305030304" pitchFamily="18" charset="0"/>
            </a:endParaRPr>
          </a:p>
        </p:txBody>
      </p:sp>
      <p:sp>
        <p:nvSpPr>
          <p:cNvPr id="5" name="TextBox 4">
            <a:extLst>
              <a:ext uri="{FF2B5EF4-FFF2-40B4-BE49-F238E27FC236}">
                <a16:creationId xmlns:a16="http://schemas.microsoft.com/office/drawing/2014/main" id="{CA233576-F37B-4449-D1A6-67C30BFA1DA1}"/>
              </a:ext>
            </a:extLst>
          </p:cNvPr>
          <p:cNvSpPr txBox="1"/>
          <p:nvPr/>
        </p:nvSpPr>
        <p:spPr>
          <a:xfrm>
            <a:off x="1481559" y="650551"/>
            <a:ext cx="7662441" cy="1077218"/>
          </a:xfrm>
          <a:prstGeom prst="rect">
            <a:avLst/>
          </a:prstGeom>
          <a:noFill/>
        </p:spPr>
        <p:txBody>
          <a:bodyPr wrap="square">
            <a:spAutoFit/>
          </a:bodyPr>
          <a:lstStyle/>
          <a:p>
            <a:r>
              <a:rPr lang="en-US" sz="3200" dirty="0">
                <a:solidFill>
                  <a:schemeClr val="tx1"/>
                </a:solidFill>
                <a:latin typeface="Anton" pitchFamily="2" charset="0"/>
              </a:rPr>
              <a:t>Key Components and Functions in Healthcare Technologies: </a:t>
            </a:r>
            <a:endParaRPr lang="en-IN" sz="3200" dirty="0">
              <a:solidFill>
                <a:schemeClr val="tx1"/>
              </a:solidFill>
              <a:latin typeface="Anton" pitchFamily="2" charset="0"/>
            </a:endParaRPr>
          </a:p>
        </p:txBody>
      </p:sp>
    </p:spTree>
    <p:extLst>
      <p:ext uri="{BB962C8B-B14F-4D97-AF65-F5344CB8AC3E}">
        <p14:creationId xmlns:p14="http://schemas.microsoft.com/office/powerpoint/2010/main" val="257279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EF4A058-7553-1503-947E-06B681FBCD48}"/>
              </a:ext>
            </a:extLst>
          </p:cNvPr>
          <p:cNvGraphicFramePr>
            <a:graphicFrameLocks noGrp="1"/>
          </p:cNvGraphicFramePr>
          <p:nvPr>
            <p:extLst>
              <p:ext uri="{D42A27DB-BD31-4B8C-83A1-F6EECF244321}">
                <p14:modId xmlns:p14="http://schemas.microsoft.com/office/powerpoint/2010/main" val="3804335609"/>
              </p:ext>
            </p:extLst>
          </p:nvPr>
        </p:nvGraphicFramePr>
        <p:xfrm>
          <a:off x="589280" y="104444"/>
          <a:ext cx="8382000" cy="4768065"/>
        </p:xfrm>
        <a:graphic>
          <a:graphicData uri="http://schemas.openxmlformats.org/drawingml/2006/table">
            <a:tbl>
              <a:tblPr/>
              <a:tblGrid>
                <a:gridCol w="2038443">
                  <a:extLst>
                    <a:ext uri="{9D8B030D-6E8A-4147-A177-3AD203B41FA5}">
                      <a16:colId xmlns:a16="http://schemas.microsoft.com/office/drawing/2014/main" val="1091695318"/>
                    </a:ext>
                  </a:extLst>
                </a:gridCol>
                <a:gridCol w="2716437">
                  <a:extLst>
                    <a:ext uri="{9D8B030D-6E8A-4147-A177-3AD203B41FA5}">
                      <a16:colId xmlns:a16="http://schemas.microsoft.com/office/drawing/2014/main" val="712839810"/>
                    </a:ext>
                  </a:extLst>
                </a:gridCol>
                <a:gridCol w="3627120">
                  <a:extLst>
                    <a:ext uri="{9D8B030D-6E8A-4147-A177-3AD203B41FA5}">
                      <a16:colId xmlns:a16="http://schemas.microsoft.com/office/drawing/2014/main" val="3923158413"/>
                    </a:ext>
                  </a:extLst>
                </a:gridCol>
              </a:tblGrid>
              <a:tr h="673431">
                <a:tc>
                  <a:txBody>
                    <a:bodyPr/>
                    <a:lstStyle/>
                    <a:p>
                      <a:pPr marL="0" algn="ctr" rtl="0" eaLnBrk="1" fontAlgn="b" latinLnBrk="0" hangingPunct="1">
                        <a:spcBef>
                          <a:spcPts val="0"/>
                        </a:spcBef>
                        <a:spcAft>
                          <a:spcPts val="0"/>
                        </a:spcAft>
                      </a:pPr>
                      <a:r>
                        <a:rPr lang="en-IN" sz="2000" b="0" i="0" u="none" strike="noStrike" kern="1200" dirty="0">
                          <a:solidFill>
                            <a:schemeClr val="tx1"/>
                          </a:solidFill>
                          <a:effectLst/>
                          <a:latin typeface="Anton" pitchFamily="2" charset="0"/>
                        </a:rPr>
                        <a:t>Component</a:t>
                      </a:r>
                      <a:endParaRPr lang="en-IN" sz="1600" b="0" i="0" u="none" strike="noStrike" dirty="0">
                        <a:solidFill>
                          <a:schemeClr val="tx1"/>
                        </a:solidFill>
                        <a:effectLst/>
                        <a:latin typeface="Anton" pitchFamily="2" charset="0"/>
                      </a:endParaRPr>
                    </a:p>
                  </a:txBody>
                  <a:tcPr marL="20007" marR="20007" marT="10003" marB="10003" anchor="b">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b" latinLnBrk="0" hangingPunct="1">
                        <a:spcBef>
                          <a:spcPts val="0"/>
                        </a:spcBef>
                        <a:spcAft>
                          <a:spcPts val="0"/>
                        </a:spcAft>
                      </a:pPr>
                      <a:r>
                        <a:rPr lang="en-IN" sz="2000" b="0" i="0" u="none" strike="noStrike" kern="1200" dirty="0">
                          <a:solidFill>
                            <a:schemeClr val="tx1"/>
                          </a:solidFill>
                          <a:effectLst/>
                          <a:latin typeface="Anton" pitchFamily="2" charset="0"/>
                        </a:rPr>
                        <a:t>Function/Technology</a:t>
                      </a:r>
                      <a:endParaRPr lang="en-IN" sz="2400" b="0" i="0" u="none" strike="noStrike" dirty="0">
                        <a:solidFill>
                          <a:schemeClr val="tx1"/>
                        </a:solidFill>
                        <a:effectLst/>
                        <a:latin typeface="Anton" pitchFamily="2" charset="0"/>
                      </a:endParaRPr>
                    </a:p>
                  </a:txBody>
                  <a:tcPr marL="20007" marR="20007" marT="10003" marB="10003" anchor="b">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b" latinLnBrk="0" hangingPunct="1">
                        <a:spcBef>
                          <a:spcPts val="0"/>
                        </a:spcBef>
                        <a:spcAft>
                          <a:spcPts val="0"/>
                        </a:spcAft>
                      </a:pPr>
                      <a:r>
                        <a:rPr lang="en-US" sz="2000" b="0" i="0" u="none" strike="noStrike" kern="1200" dirty="0">
                          <a:solidFill>
                            <a:schemeClr val="tx1"/>
                          </a:solidFill>
                          <a:effectLst/>
                          <a:latin typeface="Anton" pitchFamily="2" charset="0"/>
                        </a:rPr>
                        <a:t>Key Equations/Concepts (if applicable)</a:t>
                      </a:r>
                      <a:endParaRPr lang="en-US" sz="2400" b="0" i="0" u="none" strike="noStrike" dirty="0">
                        <a:solidFill>
                          <a:schemeClr val="tx1"/>
                        </a:solidFill>
                        <a:effectLst/>
                        <a:latin typeface="Anton" pitchFamily="2" charset="0"/>
                      </a:endParaRPr>
                    </a:p>
                  </a:txBody>
                  <a:tcPr marL="20007" marR="20007" marT="10003" marB="10003" anchor="b">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extLst>
                  <a:ext uri="{0D108BD9-81ED-4DB2-BD59-A6C34878D82A}">
                    <a16:rowId xmlns:a16="http://schemas.microsoft.com/office/drawing/2014/main" val="4168754123"/>
                  </a:ext>
                </a:extLst>
              </a:tr>
              <a:tr h="454930">
                <a:tc>
                  <a:txBody>
                    <a:bodyPr/>
                    <a:lstStyle/>
                    <a:p>
                      <a:pPr marL="0" algn="l" rtl="0" eaLnBrk="1" fontAlgn="base" latinLnBrk="0" hangingPunct="1">
                        <a:spcBef>
                          <a:spcPts val="0"/>
                        </a:spcBef>
                        <a:spcAft>
                          <a:spcPts val="0"/>
                        </a:spcAft>
                      </a:pPr>
                      <a:r>
                        <a:rPr lang="en-IN" sz="1600" b="0" i="0" u="none" strike="noStrike" kern="1200" dirty="0">
                          <a:solidFill>
                            <a:schemeClr val="tx1"/>
                          </a:solidFill>
                          <a:effectLst/>
                          <a:latin typeface="Book Antiqua" panose="02040602050305030304" pitchFamily="18" charset="0"/>
                        </a:rPr>
                        <a:t>5G Network</a:t>
                      </a:r>
                      <a:endParaRPr lang="en-IN" sz="1800" b="0" i="0" u="none" strike="noStrike" dirty="0">
                        <a:solidFill>
                          <a:schemeClr val="tx1"/>
                        </a:solidFill>
                        <a:effectLst/>
                        <a:latin typeface="Book Antiqua" panose="02040602050305030304" pitchFamily="18" charset="0"/>
                      </a:endParaRPr>
                    </a:p>
                  </a:txBody>
                  <a:tcPr marL="20007" marR="20007" marT="10003" marB="10003"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base" latinLnBrk="0" hangingPunct="1">
                        <a:spcBef>
                          <a:spcPts val="0"/>
                        </a:spcBef>
                        <a:spcAft>
                          <a:spcPts val="0"/>
                        </a:spcAft>
                      </a:pPr>
                      <a:r>
                        <a:rPr lang="en-IN" sz="1600" b="0" i="0" u="none" strike="noStrike" kern="1200">
                          <a:solidFill>
                            <a:schemeClr val="tx1"/>
                          </a:solidFill>
                          <a:effectLst/>
                          <a:latin typeface="Book Antiqua" panose="02040602050305030304" pitchFamily="18" charset="0"/>
                        </a:rPr>
                        <a:t>High-speed, low-latency network</a:t>
                      </a:r>
                      <a:endParaRPr lang="en-IN" sz="1800" b="0" i="0" u="none" strike="noStrike">
                        <a:solidFill>
                          <a:schemeClr val="tx1"/>
                        </a:solidFill>
                        <a:effectLst/>
                        <a:latin typeface="Book Antiqua" panose="02040602050305030304" pitchFamily="18" charset="0"/>
                      </a:endParaRPr>
                    </a:p>
                  </a:txBody>
                  <a:tcPr marL="20007" marR="20007" marT="10003" marB="10003"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base" latinLnBrk="0" hangingPunct="1">
                        <a:spcBef>
                          <a:spcPts val="0"/>
                        </a:spcBef>
                        <a:spcAft>
                          <a:spcPts val="0"/>
                        </a:spcAft>
                      </a:pPr>
                      <a:r>
                        <a:rPr lang="en-US" sz="1600" b="0" i="0" u="none" strike="noStrike" kern="1200" dirty="0">
                          <a:solidFill>
                            <a:schemeClr val="tx1"/>
                          </a:solidFill>
                          <a:effectLst/>
                          <a:latin typeface="Book Antiqua" panose="02040602050305030304" pitchFamily="18" charset="0"/>
                        </a:rPr>
                        <a:t>- Data Transfer Speed: Speed = Distance / Time</a:t>
                      </a:r>
                      <a:endParaRPr lang="en-US" sz="1800" b="0" i="0" u="none" strike="noStrike" dirty="0">
                        <a:solidFill>
                          <a:schemeClr val="tx1"/>
                        </a:solidFill>
                        <a:effectLst/>
                        <a:latin typeface="Book Antiqua" panose="02040602050305030304" pitchFamily="18" charset="0"/>
                      </a:endParaRPr>
                    </a:p>
                  </a:txBody>
                  <a:tcPr marL="20007" marR="20007" marT="10003" marB="10003"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extLst>
                  <a:ext uri="{0D108BD9-81ED-4DB2-BD59-A6C34878D82A}">
                    <a16:rowId xmlns:a16="http://schemas.microsoft.com/office/drawing/2014/main" val="3824373956"/>
                  </a:ext>
                </a:extLst>
              </a:tr>
              <a:tr h="454930">
                <a:tc>
                  <a:txBody>
                    <a:bodyPr/>
                    <a:lstStyle/>
                    <a:p>
                      <a:pPr marL="0" algn="l" rtl="0" eaLnBrk="1" fontAlgn="base" latinLnBrk="0" hangingPunct="1">
                        <a:spcBef>
                          <a:spcPts val="0"/>
                        </a:spcBef>
                        <a:spcAft>
                          <a:spcPts val="0"/>
                        </a:spcAft>
                      </a:pPr>
                      <a:r>
                        <a:rPr lang="en-IN" sz="1600" b="0" i="0" u="none" strike="noStrike" kern="1200" dirty="0">
                          <a:solidFill>
                            <a:schemeClr val="tx1"/>
                          </a:solidFill>
                          <a:effectLst/>
                          <a:latin typeface="Book Antiqua" panose="02040602050305030304" pitchFamily="18" charset="0"/>
                        </a:rPr>
                        <a:t>Blockchain</a:t>
                      </a:r>
                      <a:endParaRPr lang="en-IN" sz="1800" b="0" i="0" u="none" strike="noStrike" dirty="0">
                        <a:solidFill>
                          <a:schemeClr val="tx1"/>
                        </a:solidFill>
                        <a:effectLst/>
                        <a:latin typeface="Book Antiqua" panose="02040602050305030304" pitchFamily="18" charset="0"/>
                      </a:endParaRPr>
                    </a:p>
                  </a:txBody>
                  <a:tcPr marL="20007" marR="20007" marT="10003" marB="10003"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base" latinLnBrk="0" hangingPunct="1">
                        <a:spcBef>
                          <a:spcPts val="0"/>
                        </a:spcBef>
                        <a:spcAft>
                          <a:spcPts val="0"/>
                        </a:spcAft>
                      </a:pPr>
                      <a:r>
                        <a:rPr lang="en-IN" sz="1600" b="0" i="0" u="none" strike="noStrike" kern="1200" dirty="0">
                          <a:solidFill>
                            <a:schemeClr val="tx1"/>
                          </a:solidFill>
                          <a:effectLst/>
                          <a:latin typeface="Book Antiqua" panose="02040602050305030304" pitchFamily="18" charset="0"/>
                        </a:rPr>
                        <a:t>Data security and integrity</a:t>
                      </a:r>
                      <a:endParaRPr lang="en-IN" sz="1800" b="0" i="0" u="none" strike="noStrike" dirty="0">
                        <a:solidFill>
                          <a:schemeClr val="tx1"/>
                        </a:solidFill>
                        <a:effectLst/>
                        <a:latin typeface="Book Antiqua" panose="02040602050305030304" pitchFamily="18" charset="0"/>
                      </a:endParaRPr>
                    </a:p>
                  </a:txBody>
                  <a:tcPr marL="20007" marR="20007" marT="10003" marB="10003"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base" latinLnBrk="0" hangingPunct="1">
                        <a:spcBef>
                          <a:spcPts val="0"/>
                        </a:spcBef>
                        <a:spcAft>
                          <a:spcPts val="0"/>
                        </a:spcAft>
                      </a:pPr>
                      <a:r>
                        <a:rPr lang="en-US" sz="1600" b="0" i="0" u="none" strike="noStrike" kern="1200">
                          <a:solidFill>
                            <a:schemeClr val="tx1"/>
                          </a:solidFill>
                          <a:effectLst/>
                          <a:latin typeface="Book Antiqua" panose="02040602050305030304" pitchFamily="18" charset="0"/>
                        </a:rPr>
                        <a:t>- Data Integrity Check using Hashing: H(data) = HashValue</a:t>
                      </a:r>
                      <a:endParaRPr lang="en-US" sz="1800" b="0" i="0" u="none" strike="noStrike">
                        <a:solidFill>
                          <a:schemeClr val="tx1"/>
                        </a:solidFill>
                        <a:effectLst/>
                        <a:latin typeface="Book Antiqua" panose="02040602050305030304" pitchFamily="18" charset="0"/>
                      </a:endParaRPr>
                    </a:p>
                  </a:txBody>
                  <a:tcPr marL="20007" marR="20007" marT="10003" marB="10003"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extLst>
                  <a:ext uri="{0D108BD9-81ED-4DB2-BD59-A6C34878D82A}">
                    <a16:rowId xmlns:a16="http://schemas.microsoft.com/office/drawing/2014/main" val="47666427"/>
                  </a:ext>
                </a:extLst>
              </a:tr>
              <a:tr h="642894">
                <a:tc>
                  <a:txBody>
                    <a:bodyPr/>
                    <a:lstStyle/>
                    <a:p>
                      <a:pPr marL="0" algn="l" rtl="0" eaLnBrk="1" fontAlgn="base" latinLnBrk="0" hangingPunct="1">
                        <a:spcBef>
                          <a:spcPts val="0"/>
                        </a:spcBef>
                        <a:spcAft>
                          <a:spcPts val="0"/>
                        </a:spcAft>
                      </a:pPr>
                      <a:r>
                        <a:rPr lang="en-IN" sz="1600" b="0" i="0" u="none" strike="noStrike" kern="1200">
                          <a:solidFill>
                            <a:schemeClr val="tx1"/>
                          </a:solidFill>
                          <a:effectLst/>
                          <a:latin typeface="Book Antiqua" panose="02040602050305030304" pitchFamily="18" charset="0"/>
                        </a:rPr>
                        <a:t>IoHT Devices</a:t>
                      </a:r>
                      <a:endParaRPr lang="en-IN" sz="1800" b="0" i="0" u="none" strike="noStrike">
                        <a:solidFill>
                          <a:schemeClr val="tx1"/>
                        </a:solidFill>
                        <a:effectLst/>
                        <a:latin typeface="Book Antiqua" panose="02040602050305030304" pitchFamily="18" charset="0"/>
                      </a:endParaRPr>
                    </a:p>
                  </a:txBody>
                  <a:tcPr marL="20007" marR="20007" marT="10003" marB="10003"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base" latinLnBrk="0" hangingPunct="1">
                        <a:spcBef>
                          <a:spcPts val="0"/>
                        </a:spcBef>
                        <a:spcAft>
                          <a:spcPts val="0"/>
                        </a:spcAft>
                      </a:pPr>
                      <a:r>
                        <a:rPr lang="en-IN" sz="1600" b="0" i="0" u="none" strike="noStrike" kern="1200" dirty="0">
                          <a:solidFill>
                            <a:schemeClr val="tx1"/>
                          </a:solidFill>
                          <a:effectLst/>
                          <a:latin typeface="Book Antiqua" panose="02040602050305030304" pitchFamily="18" charset="0"/>
                        </a:rPr>
                        <a:t>Data collection</a:t>
                      </a:r>
                      <a:endParaRPr lang="en-IN" sz="1800" b="0" i="0" u="none" strike="noStrike" dirty="0">
                        <a:solidFill>
                          <a:schemeClr val="tx1"/>
                        </a:solidFill>
                        <a:effectLst/>
                        <a:latin typeface="Book Antiqua" panose="02040602050305030304" pitchFamily="18" charset="0"/>
                      </a:endParaRPr>
                    </a:p>
                  </a:txBody>
                  <a:tcPr marL="20007" marR="20007" marT="10003" marB="10003"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base" latinLnBrk="0" hangingPunct="1">
                        <a:spcBef>
                          <a:spcPts val="0"/>
                        </a:spcBef>
                        <a:spcAft>
                          <a:spcPts val="0"/>
                        </a:spcAft>
                      </a:pPr>
                      <a:r>
                        <a:rPr lang="it-IT" sz="1600" b="0" i="0" u="none" strike="noStrike" kern="1200" dirty="0">
                          <a:solidFill>
                            <a:schemeClr val="tx1"/>
                          </a:solidFill>
                          <a:effectLst/>
                          <a:latin typeface="Book Antiqua" panose="02040602050305030304" pitchFamily="18" charset="0"/>
                        </a:rPr>
                        <a:t>- Data Integration: IntegratedData = f(Data1, Data2, ..., DataN)</a:t>
                      </a:r>
                      <a:endParaRPr lang="it-IT" sz="1800" b="0" i="0" u="none" strike="noStrike" dirty="0">
                        <a:solidFill>
                          <a:schemeClr val="tx1"/>
                        </a:solidFill>
                        <a:effectLst/>
                        <a:latin typeface="Book Antiqua" panose="02040602050305030304" pitchFamily="18" charset="0"/>
                      </a:endParaRPr>
                    </a:p>
                  </a:txBody>
                  <a:tcPr marL="20007" marR="20007" marT="10003" marB="10003"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extLst>
                  <a:ext uri="{0D108BD9-81ED-4DB2-BD59-A6C34878D82A}">
                    <a16:rowId xmlns:a16="http://schemas.microsoft.com/office/drawing/2014/main" val="3182290647"/>
                  </a:ext>
                </a:extLst>
              </a:tr>
              <a:tr h="454930">
                <a:tc>
                  <a:txBody>
                    <a:bodyPr/>
                    <a:lstStyle/>
                    <a:p>
                      <a:pPr marL="0" algn="l" rtl="0" eaLnBrk="1" fontAlgn="base" latinLnBrk="0" hangingPunct="1">
                        <a:spcBef>
                          <a:spcPts val="0"/>
                        </a:spcBef>
                        <a:spcAft>
                          <a:spcPts val="0"/>
                        </a:spcAft>
                      </a:pPr>
                      <a:r>
                        <a:rPr lang="en-IN" sz="1600" b="0" i="0" u="none" strike="noStrike" kern="1200">
                          <a:solidFill>
                            <a:schemeClr val="tx1"/>
                          </a:solidFill>
                          <a:effectLst/>
                          <a:latin typeface="Book Antiqua" panose="02040602050305030304" pitchFamily="18" charset="0"/>
                        </a:rPr>
                        <a:t>AI &amp; Machine Learning</a:t>
                      </a:r>
                      <a:endParaRPr lang="en-IN" sz="1800" b="0" i="0" u="none" strike="noStrike">
                        <a:solidFill>
                          <a:schemeClr val="tx1"/>
                        </a:solidFill>
                        <a:effectLst/>
                        <a:latin typeface="Book Antiqua" panose="02040602050305030304" pitchFamily="18" charset="0"/>
                      </a:endParaRPr>
                    </a:p>
                  </a:txBody>
                  <a:tcPr marL="20007" marR="20007" marT="10003" marB="10003"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base" latinLnBrk="0" hangingPunct="1">
                        <a:spcBef>
                          <a:spcPts val="0"/>
                        </a:spcBef>
                        <a:spcAft>
                          <a:spcPts val="0"/>
                        </a:spcAft>
                      </a:pPr>
                      <a:r>
                        <a:rPr lang="en-IN" sz="1600" b="0" i="0" u="none" strike="noStrike" kern="1200" dirty="0">
                          <a:solidFill>
                            <a:schemeClr val="tx1"/>
                          </a:solidFill>
                          <a:effectLst/>
                          <a:latin typeface="Book Antiqua" panose="02040602050305030304" pitchFamily="18" charset="0"/>
                        </a:rPr>
                        <a:t>Data analysis and insights</a:t>
                      </a:r>
                      <a:endParaRPr lang="en-IN" sz="1800" b="0" i="0" u="none" strike="noStrike" dirty="0">
                        <a:solidFill>
                          <a:schemeClr val="tx1"/>
                        </a:solidFill>
                        <a:effectLst/>
                        <a:latin typeface="Book Antiqua" panose="02040602050305030304" pitchFamily="18" charset="0"/>
                      </a:endParaRPr>
                    </a:p>
                  </a:txBody>
                  <a:tcPr marL="20007" marR="20007" marT="10003" marB="10003"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base" latinLnBrk="0" hangingPunct="1">
                        <a:spcBef>
                          <a:spcPts val="0"/>
                        </a:spcBef>
                        <a:spcAft>
                          <a:spcPts val="0"/>
                        </a:spcAft>
                      </a:pPr>
                      <a:r>
                        <a:rPr lang="en-IN" sz="1600" b="0" i="0" u="none" strike="noStrike" kern="1200">
                          <a:solidFill>
                            <a:schemeClr val="tx1"/>
                          </a:solidFill>
                          <a:effectLst/>
                          <a:latin typeface="Book Antiqua" panose="02040602050305030304" pitchFamily="18" charset="0"/>
                        </a:rPr>
                        <a:t>- Data Analysis: AnalysisResult = ML_Algorithm(Data)</a:t>
                      </a:r>
                      <a:endParaRPr lang="en-IN" sz="1800" b="0" i="0" u="none" strike="noStrike">
                        <a:solidFill>
                          <a:schemeClr val="tx1"/>
                        </a:solidFill>
                        <a:effectLst/>
                        <a:latin typeface="Book Antiqua" panose="02040602050305030304" pitchFamily="18" charset="0"/>
                      </a:endParaRPr>
                    </a:p>
                  </a:txBody>
                  <a:tcPr marL="20007" marR="20007" marT="10003" marB="10003"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extLst>
                  <a:ext uri="{0D108BD9-81ED-4DB2-BD59-A6C34878D82A}">
                    <a16:rowId xmlns:a16="http://schemas.microsoft.com/office/drawing/2014/main" val="1450035677"/>
                  </a:ext>
                </a:extLst>
              </a:tr>
              <a:tr h="642894">
                <a:tc>
                  <a:txBody>
                    <a:bodyPr/>
                    <a:lstStyle/>
                    <a:p>
                      <a:pPr marL="0" algn="l" rtl="0" eaLnBrk="1" fontAlgn="base" latinLnBrk="0" hangingPunct="1">
                        <a:spcBef>
                          <a:spcPts val="0"/>
                        </a:spcBef>
                        <a:spcAft>
                          <a:spcPts val="0"/>
                        </a:spcAft>
                      </a:pPr>
                      <a:r>
                        <a:rPr lang="en-IN" sz="1600" b="0" i="0" u="none" strike="noStrike" kern="1200">
                          <a:solidFill>
                            <a:schemeClr val="tx1"/>
                          </a:solidFill>
                          <a:effectLst/>
                          <a:latin typeface="Book Antiqua" panose="02040602050305030304" pitchFamily="18" charset="0"/>
                        </a:rPr>
                        <a:t>Customized Treatment Plans</a:t>
                      </a:r>
                      <a:endParaRPr lang="en-IN" sz="1800" b="0" i="0" u="none" strike="noStrike">
                        <a:solidFill>
                          <a:schemeClr val="tx1"/>
                        </a:solidFill>
                        <a:effectLst/>
                        <a:latin typeface="Book Antiqua" panose="02040602050305030304" pitchFamily="18" charset="0"/>
                      </a:endParaRPr>
                    </a:p>
                  </a:txBody>
                  <a:tcPr marL="20007" marR="20007" marT="10003" marB="10003"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base" latinLnBrk="0" hangingPunct="1">
                        <a:spcBef>
                          <a:spcPts val="0"/>
                        </a:spcBef>
                        <a:spcAft>
                          <a:spcPts val="0"/>
                        </a:spcAft>
                      </a:pPr>
                      <a:r>
                        <a:rPr lang="en-IN" sz="1600" b="0" i="0" u="none" strike="noStrike" kern="1200" dirty="0">
                          <a:solidFill>
                            <a:schemeClr val="tx1"/>
                          </a:solidFill>
                          <a:effectLst/>
                          <a:latin typeface="Book Antiqua" panose="02040602050305030304" pitchFamily="18" charset="0"/>
                        </a:rPr>
                        <a:t>Personalized care recommendations</a:t>
                      </a:r>
                      <a:endParaRPr lang="en-IN" sz="1800" b="0" i="0" u="none" strike="noStrike" dirty="0">
                        <a:solidFill>
                          <a:schemeClr val="tx1"/>
                        </a:solidFill>
                        <a:effectLst/>
                        <a:latin typeface="Book Antiqua" panose="02040602050305030304" pitchFamily="18" charset="0"/>
                      </a:endParaRPr>
                    </a:p>
                  </a:txBody>
                  <a:tcPr marL="20007" marR="20007" marT="10003" marB="10003"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base" latinLnBrk="0" hangingPunct="1">
                        <a:spcBef>
                          <a:spcPts val="0"/>
                        </a:spcBef>
                        <a:spcAft>
                          <a:spcPts val="0"/>
                        </a:spcAft>
                      </a:pPr>
                      <a:r>
                        <a:rPr lang="en-US" sz="1600" b="0" i="0" u="none" strike="noStrike" kern="1200" dirty="0">
                          <a:solidFill>
                            <a:schemeClr val="tx1"/>
                          </a:solidFill>
                          <a:effectLst/>
                          <a:latin typeface="Book Antiqua" panose="02040602050305030304" pitchFamily="18" charset="0"/>
                        </a:rPr>
                        <a:t>- Personalized Care Plan: </a:t>
                      </a:r>
                      <a:r>
                        <a:rPr lang="en-US" sz="1600" b="0" i="0" u="none" strike="noStrike" kern="1200" dirty="0" err="1">
                          <a:solidFill>
                            <a:schemeClr val="tx1"/>
                          </a:solidFill>
                          <a:effectLst/>
                          <a:latin typeface="Book Antiqua" panose="02040602050305030304" pitchFamily="18" charset="0"/>
                        </a:rPr>
                        <a:t>CarePlan</a:t>
                      </a:r>
                      <a:r>
                        <a:rPr lang="en-US" sz="1600" b="0" i="0" u="none" strike="noStrike" kern="1200" dirty="0">
                          <a:solidFill>
                            <a:schemeClr val="tx1"/>
                          </a:solidFill>
                          <a:effectLst/>
                          <a:latin typeface="Book Antiqua" panose="02040602050305030304" pitchFamily="18" charset="0"/>
                        </a:rPr>
                        <a:t> = </a:t>
                      </a:r>
                      <a:r>
                        <a:rPr lang="en-US" sz="1600" b="0" i="0" u="none" strike="noStrike" kern="1200" dirty="0" err="1">
                          <a:solidFill>
                            <a:schemeClr val="tx1"/>
                          </a:solidFill>
                          <a:effectLst/>
                          <a:latin typeface="Book Antiqua" panose="02040602050305030304" pitchFamily="18" charset="0"/>
                        </a:rPr>
                        <a:t>ML_Algorithm</a:t>
                      </a:r>
                      <a:r>
                        <a:rPr lang="en-US" sz="1600" b="0" i="0" u="none" strike="noStrike" kern="1200" dirty="0">
                          <a:solidFill>
                            <a:schemeClr val="tx1"/>
                          </a:solidFill>
                          <a:effectLst/>
                          <a:latin typeface="Book Antiqua" panose="02040602050305030304" pitchFamily="18" charset="0"/>
                        </a:rPr>
                        <a:t>(Data, </a:t>
                      </a:r>
                      <a:r>
                        <a:rPr lang="en-US" sz="1600" b="0" i="0" u="none" strike="noStrike" kern="1200" dirty="0" err="1">
                          <a:solidFill>
                            <a:schemeClr val="tx1"/>
                          </a:solidFill>
                          <a:effectLst/>
                          <a:latin typeface="Book Antiqua" panose="02040602050305030304" pitchFamily="18" charset="0"/>
                        </a:rPr>
                        <a:t>PatientInfo</a:t>
                      </a:r>
                      <a:r>
                        <a:rPr lang="en-US" sz="1600" b="0" i="0" u="none" strike="noStrike" kern="1200" dirty="0">
                          <a:solidFill>
                            <a:schemeClr val="tx1"/>
                          </a:solidFill>
                          <a:effectLst/>
                          <a:latin typeface="Book Antiqua" panose="02040602050305030304" pitchFamily="18" charset="0"/>
                        </a:rPr>
                        <a:t>)</a:t>
                      </a:r>
                      <a:endParaRPr lang="en-US" sz="1800" b="0" i="0" u="none" strike="noStrike" dirty="0">
                        <a:solidFill>
                          <a:schemeClr val="tx1"/>
                        </a:solidFill>
                        <a:effectLst/>
                        <a:latin typeface="Book Antiqua" panose="02040602050305030304" pitchFamily="18" charset="0"/>
                      </a:endParaRPr>
                    </a:p>
                  </a:txBody>
                  <a:tcPr marL="20007" marR="20007" marT="10003" marB="10003"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extLst>
                  <a:ext uri="{0D108BD9-81ED-4DB2-BD59-A6C34878D82A}">
                    <a16:rowId xmlns:a16="http://schemas.microsoft.com/office/drawing/2014/main" val="241215522"/>
                  </a:ext>
                </a:extLst>
              </a:tr>
              <a:tr h="642894">
                <a:tc>
                  <a:txBody>
                    <a:bodyPr/>
                    <a:lstStyle/>
                    <a:p>
                      <a:pPr marL="0" algn="l" rtl="0" eaLnBrk="1" fontAlgn="base" latinLnBrk="0" hangingPunct="1">
                        <a:spcBef>
                          <a:spcPts val="0"/>
                        </a:spcBef>
                        <a:spcAft>
                          <a:spcPts val="0"/>
                        </a:spcAft>
                      </a:pPr>
                      <a:r>
                        <a:rPr lang="en-IN" sz="1600" b="0" i="0" u="none" strike="noStrike" kern="1200">
                          <a:solidFill>
                            <a:schemeClr val="tx1"/>
                          </a:solidFill>
                          <a:effectLst/>
                          <a:latin typeface="Book Antiqua" panose="02040602050305030304" pitchFamily="18" charset="0"/>
                        </a:rPr>
                        <a:t>Cloud-Based Infrastructure</a:t>
                      </a:r>
                      <a:endParaRPr lang="en-IN" sz="1800" b="0" i="0" u="none" strike="noStrike">
                        <a:solidFill>
                          <a:schemeClr val="tx1"/>
                        </a:solidFill>
                        <a:effectLst/>
                        <a:latin typeface="Book Antiqua" panose="02040602050305030304" pitchFamily="18" charset="0"/>
                      </a:endParaRPr>
                    </a:p>
                  </a:txBody>
                  <a:tcPr marL="20007" marR="20007" marT="10003" marB="10003"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base" latinLnBrk="0" hangingPunct="1">
                        <a:spcBef>
                          <a:spcPts val="0"/>
                        </a:spcBef>
                        <a:spcAft>
                          <a:spcPts val="0"/>
                        </a:spcAft>
                      </a:pPr>
                      <a:r>
                        <a:rPr lang="en-IN" sz="1600" b="0" i="0" u="none" strike="noStrike" kern="1200">
                          <a:solidFill>
                            <a:schemeClr val="tx1"/>
                          </a:solidFill>
                          <a:effectLst/>
                          <a:latin typeface="Book Antiqua" panose="02040602050305030304" pitchFamily="18" charset="0"/>
                        </a:rPr>
                        <a:t>Data gathering and processing</a:t>
                      </a:r>
                      <a:endParaRPr lang="en-IN" sz="1800" b="0" i="0" u="none" strike="noStrike">
                        <a:solidFill>
                          <a:schemeClr val="tx1"/>
                        </a:solidFill>
                        <a:effectLst/>
                        <a:latin typeface="Book Antiqua" panose="02040602050305030304" pitchFamily="18" charset="0"/>
                      </a:endParaRPr>
                    </a:p>
                  </a:txBody>
                  <a:tcPr marL="20007" marR="20007" marT="10003" marB="10003"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base" latinLnBrk="0" hangingPunct="1">
                        <a:spcBef>
                          <a:spcPts val="0"/>
                        </a:spcBef>
                        <a:spcAft>
                          <a:spcPts val="0"/>
                        </a:spcAft>
                      </a:pPr>
                      <a:r>
                        <a:rPr lang="en-IN" sz="1600" b="0" i="0" u="none" strike="noStrike" kern="1200" dirty="0">
                          <a:solidFill>
                            <a:schemeClr val="tx1"/>
                          </a:solidFill>
                          <a:effectLst/>
                          <a:latin typeface="Book Antiqua" panose="02040602050305030304" pitchFamily="18" charset="0"/>
                        </a:rPr>
                        <a:t>- Data Processing Efficiency: Efficiency = (</a:t>
                      </a:r>
                      <a:r>
                        <a:rPr lang="en-IN" sz="1600" b="0" i="0" u="none" strike="noStrike" kern="1200" dirty="0" err="1">
                          <a:solidFill>
                            <a:schemeClr val="tx1"/>
                          </a:solidFill>
                          <a:effectLst/>
                          <a:latin typeface="Book Antiqua" panose="02040602050305030304" pitchFamily="18" charset="0"/>
                        </a:rPr>
                        <a:t>ProcessedData</a:t>
                      </a:r>
                      <a:r>
                        <a:rPr lang="en-IN" sz="1600" b="0" i="0" u="none" strike="noStrike" kern="1200" dirty="0">
                          <a:solidFill>
                            <a:schemeClr val="tx1"/>
                          </a:solidFill>
                          <a:effectLst/>
                          <a:latin typeface="Book Antiqua" panose="02040602050305030304" pitchFamily="18" charset="0"/>
                        </a:rPr>
                        <a:t> / </a:t>
                      </a:r>
                      <a:r>
                        <a:rPr lang="en-IN" sz="1600" b="0" i="0" u="none" strike="noStrike" kern="1200" dirty="0" err="1">
                          <a:solidFill>
                            <a:schemeClr val="tx1"/>
                          </a:solidFill>
                          <a:effectLst/>
                          <a:latin typeface="Book Antiqua" panose="02040602050305030304" pitchFamily="18" charset="0"/>
                        </a:rPr>
                        <a:t>TotalData</a:t>
                      </a:r>
                      <a:r>
                        <a:rPr lang="en-IN" sz="1600" b="0" i="0" u="none" strike="noStrike" kern="1200" dirty="0">
                          <a:solidFill>
                            <a:schemeClr val="tx1"/>
                          </a:solidFill>
                          <a:effectLst/>
                          <a:latin typeface="Book Antiqua" panose="02040602050305030304" pitchFamily="18" charset="0"/>
                        </a:rPr>
                        <a:t>) * 100%</a:t>
                      </a:r>
                      <a:endParaRPr lang="en-IN" sz="1800" b="0" i="0" u="none" strike="noStrike" dirty="0">
                        <a:solidFill>
                          <a:schemeClr val="tx1"/>
                        </a:solidFill>
                        <a:effectLst/>
                        <a:latin typeface="Book Antiqua" panose="02040602050305030304" pitchFamily="18" charset="0"/>
                      </a:endParaRPr>
                    </a:p>
                  </a:txBody>
                  <a:tcPr marL="20007" marR="20007" marT="10003" marB="10003"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extLst>
                  <a:ext uri="{0D108BD9-81ED-4DB2-BD59-A6C34878D82A}">
                    <a16:rowId xmlns:a16="http://schemas.microsoft.com/office/drawing/2014/main" val="604382807"/>
                  </a:ext>
                </a:extLst>
              </a:tr>
              <a:tr h="642894">
                <a:tc>
                  <a:txBody>
                    <a:bodyPr/>
                    <a:lstStyle/>
                    <a:p>
                      <a:pPr marL="0" algn="l" rtl="0" eaLnBrk="1" fontAlgn="base" latinLnBrk="0" hangingPunct="1">
                        <a:spcBef>
                          <a:spcPts val="0"/>
                        </a:spcBef>
                        <a:spcAft>
                          <a:spcPts val="0"/>
                        </a:spcAft>
                      </a:pPr>
                      <a:r>
                        <a:rPr lang="en-IN" sz="1600" b="0" i="0" u="none" strike="noStrike" kern="1200">
                          <a:solidFill>
                            <a:schemeClr val="tx1"/>
                          </a:solidFill>
                          <a:effectLst/>
                          <a:latin typeface="Book Antiqua" panose="02040602050305030304" pitchFamily="18" charset="0"/>
                        </a:rPr>
                        <a:t>User Interface (Website/App)</a:t>
                      </a:r>
                      <a:endParaRPr lang="en-IN" sz="1800" b="0" i="0" u="none" strike="noStrike">
                        <a:solidFill>
                          <a:schemeClr val="tx1"/>
                        </a:solidFill>
                        <a:effectLst/>
                        <a:latin typeface="Book Antiqua" panose="02040602050305030304" pitchFamily="18" charset="0"/>
                      </a:endParaRPr>
                    </a:p>
                  </a:txBody>
                  <a:tcPr marL="20007" marR="20007" marT="10003" marB="10003"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base" latinLnBrk="0" hangingPunct="1">
                        <a:spcBef>
                          <a:spcPts val="0"/>
                        </a:spcBef>
                        <a:spcAft>
                          <a:spcPts val="0"/>
                        </a:spcAft>
                      </a:pPr>
                      <a:r>
                        <a:rPr lang="en-IN" sz="1600" b="0" i="0" u="none" strike="noStrike" kern="1200">
                          <a:solidFill>
                            <a:schemeClr val="tx1"/>
                          </a:solidFill>
                          <a:effectLst/>
                          <a:latin typeface="Book Antiqua" panose="02040602050305030304" pitchFamily="18" charset="0"/>
                        </a:rPr>
                        <a:t>Presentation and interaction</a:t>
                      </a:r>
                      <a:endParaRPr lang="en-IN" sz="1800" b="0" i="0" u="none" strike="noStrike">
                        <a:solidFill>
                          <a:schemeClr val="tx1"/>
                        </a:solidFill>
                        <a:effectLst/>
                        <a:latin typeface="Book Antiqua" panose="02040602050305030304" pitchFamily="18" charset="0"/>
                      </a:endParaRPr>
                    </a:p>
                  </a:txBody>
                  <a:tcPr marL="20007" marR="20007" marT="10003" marB="10003"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base" latinLnBrk="0" hangingPunct="1">
                        <a:spcBef>
                          <a:spcPts val="0"/>
                        </a:spcBef>
                        <a:spcAft>
                          <a:spcPts val="0"/>
                        </a:spcAft>
                      </a:pPr>
                      <a:r>
                        <a:rPr lang="en-US" sz="1600" b="0" i="0" u="none" strike="noStrike" kern="1200" dirty="0">
                          <a:solidFill>
                            <a:schemeClr val="tx1"/>
                          </a:solidFill>
                          <a:effectLst/>
                          <a:latin typeface="Book Antiqua" panose="02040602050305030304" pitchFamily="18" charset="0"/>
                        </a:rPr>
                        <a:t>- Usability Metrics: User Satisfaction, Task Completion Time, Error Rate</a:t>
                      </a:r>
                      <a:endParaRPr lang="en-US" sz="1800" b="0" i="0" u="none" strike="noStrike" dirty="0">
                        <a:solidFill>
                          <a:schemeClr val="tx1"/>
                        </a:solidFill>
                        <a:effectLst/>
                        <a:latin typeface="Book Antiqua" panose="02040602050305030304" pitchFamily="18" charset="0"/>
                      </a:endParaRPr>
                    </a:p>
                  </a:txBody>
                  <a:tcPr marL="20007" marR="20007" marT="10003" marB="10003"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extLst>
                  <a:ext uri="{0D108BD9-81ED-4DB2-BD59-A6C34878D82A}">
                    <a16:rowId xmlns:a16="http://schemas.microsoft.com/office/drawing/2014/main" val="2793484056"/>
                  </a:ext>
                </a:extLst>
              </a:tr>
            </a:tbl>
          </a:graphicData>
        </a:graphic>
      </p:graphicFrame>
    </p:spTree>
    <p:extLst>
      <p:ext uri="{BB962C8B-B14F-4D97-AF65-F5344CB8AC3E}">
        <p14:creationId xmlns:p14="http://schemas.microsoft.com/office/powerpoint/2010/main" val="2477597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9295B49-6835-A6B4-6E5C-DD3CF43909D6}"/>
              </a:ext>
            </a:extLst>
          </p:cNvPr>
          <p:cNvSpPr txBox="1"/>
          <p:nvPr/>
        </p:nvSpPr>
        <p:spPr>
          <a:xfrm>
            <a:off x="703580" y="1240220"/>
            <a:ext cx="6906260" cy="830997"/>
          </a:xfrm>
          <a:prstGeom prst="rect">
            <a:avLst/>
          </a:prstGeom>
          <a:noFill/>
        </p:spPr>
        <p:txBody>
          <a:bodyPr wrap="square">
            <a:spAutoFit/>
          </a:bodyPr>
          <a:lstStyle/>
          <a:p>
            <a:r>
              <a:rPr lang="en-IN" sz="4800" dirty="0">
                <a:solidFill>
                  <a:schemeClr val="tx1"/>
                </a:solidFill>
                <a:latin typeface="Anton" pitchFamily="2" charset="0"/>
              </a:rPr>
              <a:t>Visualized representation</a:t>
            </a:r>
          </a:p>
        </p:txBody>
      </p:sp>
      <p:grpSp>
        <p:nvGrpSpPr>
          <p:cNvPr id="67" name="Google Shape;1716;p40">
            <a:extLst>
              <a:ext uri="{FF2B5EF4-FFF2-40B4-BE49-F238E27FC236}">
                <a16:creationId xmlns:a16="http://schemas.microsoft.com/office/drawing/2014/main" id="{7497D5A3-3912-D54A-1BA4-2ABF5E2482C0}"/>
              </a:ext>
            </a:extLst>
          </p:cNvPr>
          <p:cNvGrpSpPr/>
          <p:nvPr/>
        </p:nvGrpSpPr>
        <p:grpSpPr>
          <a:xfrm>
            <a:off x="5541441" y="2560768"/>
            <a:ext cx="2256022" cy="2388051"/>
            <a:chOff x="3223350" y="1626199"/>
            <a:chExt cx="2697300" cy="2855154"/>
          </a:xfrm>
        </p:grpSpPr>
        <p:sp>
          <p:nvSpPr>
            <p:cNvPr id="72" name="Google Shape;1717;p40">
              <a:extLst>
                <a:ext uri="{FF2B5EF4-FFF2-40B4-BE49-F238E27FC236}">
                  <a16:creationId xmlns:a16="http://schemas.microsoft.com/office/drawing/2014/main" id="{57948A83-9C3C-5461-F901-28A1E0AD478C}"/>
                </a:ext>
              </a:extLst>
            </p:cNvPr>
            <p:cNvSpPr/>
            <p:nvPr/>
          </p:nvSpPr>
          <p:spPr>
            <a:xfrm>
              <a:off x="3223350" y="1705118"/>
              <a:ext cx="2697300" cy="2697300"/>
            </a:xfrm>
            <a:prstGeom prst="ellipse">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1718;p40">
              <a:extLst>
                <a:ext uri="{FF2B5EF4-FFF2-40B4-BE49-F238E27FC236}">
                  <a16:creationId xmlns:a16="http://schemas.microsoft.com/office/drawing/2014/main" id="{B8320DFF-3E15-CDEF-0E67-BB41F9B748D4}"/>
                </a:ext>
              </a:extLst>
            </p:cNvPr>
            <p:cNvGrpSpPr/>
            <p:nvPr/>
          </p:nvGrpSpPr>
          <p:grpSpPr>
            <a:xfrm>
              <a:off x="3709443" y="1626199"/>
              <a:ext cx="1725119" cy="2855154"/>
              <a:chOff x="6664060" y="1485910"/>
              <a:chExt cx="2221087" cy="3676006"/>
            </a:xfrm>
          </p:grpSpPr>
          <p:sp>
            <p:nvSpPr>
              <p:cNvPr id="74" name="Google Shape;1719;p40">
                <a:extLst>
                  <a:ext uri="{FF2B5EF4-FFF2-40B4-BE49-F238E27FC236}">
                    <a16:creationId xmlns:a16="http://schemas.microsoft.com/office/drawing/2014/main" id="{4EE37252-38BB-6866-8421-8C739344474E}"/>
                  </a:ext>
                </a:extLst>
              </p:cNvPr>
              <p:cNvSpPr/>
              <p:nvPr/>
            </p:nvSpPr>
            <p:spPr>
              <a:xfrm flipH="1">
                <a:off x="7411502" y="1485910"/>
                <a:ext cx="1144218" cy="1884910"/>
              </a:xfrm>
              <a:custGeom>
                <a:avLst/>
                <a:gdLst/>
                <a:ahLst/>
                <a:cxnLst/>
                <a:rect l="l" t="t" r="r" b="b"/>
                <a:pathLst>
                  <a:path w="32382" h="53344" extrusionOk="0">
                    <a:moveTo>
                      <a:pt x="28640" y="20012"/>
                    </a:moveTo>
                    <a:cubicBezTo>
                      <a:pt x="28609" y="20177"/>
                      <a:pt x="28578" y="20343"/>
                      <a:pt x="28547" y="20511"/>
                    </a:cubicBezTo>
                    <a:cubicBezTo>
                      <a:pt x="28573" y="20291"/>
                      <a:pt x="28604" y="20129"/>
                      <a:pt x="28640" y="20012"/>
                    </a:cubicBezTo>
                    <a:close/>
                    <a:moveTo>
                      <a:pt x="15059" y="0"/>
                    </a:moveTo>
                    <a:cubicBezTo>
                      <a:pt x="14736" y="0"/>
                      <a:pt x="14412" y="3"/>
                      <a:pt x="14086" y="10"/>
                    </a:cubicBezTo>
                    <a:cubicBezTo>
                      <a:pt x="12257" y="35"/>
                      <a:pt x="10427" y="210"/>
                      <a:pt x="8673" y="511"/>
                    </a:cubicBezTo>
                    <a:cubicBezTo>
                      <a:pt x="6417" y="912"/>
                      <a:pt x="4312" y="2315"/>
                      <a:pt x="3234" y="4346"/>
                    </a:cubicBezTo>
                    <a:cubicBezTo>
                      <a:pt x="2632" y="5498"/>
                      <a:pt x="2156" y="6626"/>
                      <a:pt x="1830" y="7754"/>
                    </a:cubicBezTo>
                    <a:cubicBezTo>
                      <a:pt x="1279" y="9158"/>
                      <a:pt x="878" y="10661"/>
                      <a:pt x="653" y="12165"/>
                    </a:cubicBezTo>
                    <a:cubicBezTo>
                      <a:pt x="226" y="15072"/>
                      <a:pt x="302" y="18030"/>
                      <a:pt x="377" y="20962"/>
                    </a:cubicBezTo>
                    <a:cubicBezTo>
                      <a:pt x="502" y="27128"/>
                      <a:pt x="577" y="33268"/>
                      <a:pt x="602" y="39408"/>
                    </a:cubicBezTo>
                    <a:cubicBezTo>
                      <a:pt x="627" y="44070"/>
                      <a:pt x="602" y="48732"/>
                      <a:pt x="1" y="53343"/>
                    </a:cubicBezTo>
                    <a:cubicBezTo>
                      <a:pt x="5765" y="50536"/>
                      <a:pt x="11780" y="48155"/>
                      <a:pt x="17921" y="46276"/>
                    </a:cubicBezTo>
                    <a:cubicBezTo>
                      <a:pt x="20666" y="45421"/>
                      <a:pt x="23494" y="44666"/>
                      <a:pt x="26338" y="44666"/>
                    </a:cubicBezTo>
                    <a:cubicBezTo>
                      <a:pt x="26999" y="44666"/>
                      <a:pt x="27660" y="44707"/>
                      <a:pt x="28322" y="44797"/>
                    </a:cubicBezTo>
                    <a:cubicBezTo>
                      <a:pt x="27745" y="38606"/>
                      <a:pt x="27620" y="32165"/>
                      <a:pt x="28021" y="25950"/>
                    </a:cubicBezTo>
                    <a:cubicBezTo>
                      <a:pt x="28146" y="24170"/>
                      <a:pt x="28347" y="22366"/>
                      <a:pt x="28547" y="20586"/>
                    </a:cubicBezTo>
                    <a:cubicBezTo>
                      <a:pt x="28573" y="20548"/>
                      <a:pt x="28836" y="20305"/>
                      <a:pt x="29099" y="20061"/>
                    </a:cubicBezTo>
                    <a:lnTo>
                      <a:pt x="29099" y="20061"/>
                    </a:lnTo>
                    <a:cubicBezTo>
                      <a:pt x="29247" y="20896"/>
                      <a:pt x="29434" y="21858"/>
                      <a:pt x="29551" y="21858"/>
                    </a:cubicBezTo>
                    <a:cubicBezTo>
                      <a:pt x="29644" y="21858"/>
                      <a:pt x="29695" y="21261"/>
                      <a:pt x="29650" y="19534"/>
                    </a:cubicBezTo>
                    <a:lnTo>
                      <a:pt x="29650" y="19534"/>
                    </a:lnTo>
                    <a:cubicBezTo>
                      <a:pt x="29623" y="20107"/>
                      <a:pt x="29549" y="20288"/>
                      <a:pt x="29450" y="20288"/>
                    </a:cubicBezTo>
                    <a:cubicBezTo>
                      <a:pt x="29364" y="20288"/>
                      <a:pt x="29258" y="20150"/>
                      <a:pt x="29149" y="20015"/>
                    </a:cubicBezTo>
                    <a:lnTo>
                      <a:pt x="29149" y="20015"/>
                    </a:lnTo>
                    <a:cubicBezTo>
                      <a:pt x="29133" y="20030"/>
                      <a:pt x="29116" y="20045"/>
                      <a:pt x="29099" y="20061"/>
                    </a:cubicBezTo>
                    <a:lnTo>
                      <a:pt x="29099" y="20061"/>
                    </a:lnTo>
                    <a:cubicBezTo>
                      <a:pt x="29091" y="20015"/>
                      <a:pt x="29084" y="19971"/>
                      <a:pt x="29076" y="19926"/>
                    </a:cubicBezTo>
                    <a:lnTo>
                      <a:pt x="29076" y="19926"/>
                    </a:lnTo>
                    <a:cubicBezTo>
                      <a:pt x="29100" y="19955"/>
                      <a:pt x="29125" y="19985"/>
                      <a:pt x="29149" y="20015"/>
                    </a:cubicBezTo>
                    <a:lnTo>
                      <a:pt x="29149" y="20015"/>
                    </a:lnTo>
                    <a:cubicBezTo>
                      <a:pt x="29382" y="19798"/>
                      <a:pt x="29605" y="19591"/>
                      <a:pt x="29650" y="19534"/>
                    </a:cubicBezTo>
                    <a:lnTo>
                      <a:pt x="29650" y="19534"/>
                    </a:lnTo>
                    <a:cubicBezTo>
                      <a:pt x="29650" y="19534"/>
                      <a:pt x="29650" y="19534"/>
                      <a:pt x="29650" y="19534"/>
                    </a:cubicBezTo>
                    <a:cubicBezTo>
                      <a:pt x="30227" y="18857"/>
                      <a:pt x="30603" y="18130"/>
                      <a:pt x="30978" y="17353"/>
                    </a:cubicBezTo>
                    <a:cubicBezTo>
                      <a:pt x="32382" y="14496"/>
                      <a:pt x="32031" y="12491"/>
                      <a:pt x="31204" y="9508"/>
                    </a:cubicBezTo>
                    <a:cubicBezTo>
                      <a:pt x="30527" y="7027"/>
                      <a:pt x="28698" y="5248"/>
                      <a:pt x="26643" y="3819"/>
                    </a:cubicBezTo>
                    <a:cubicBezTo>
                      <a:pt x="24011" y="1990"/>
                      <a:pt x="21254" y="260"/>
                      <a:pt x="17946" y="85"/>
                    </a:cubicBezTo>
                    <a:cubicBezTo>
                      <a:pt x="16987" y="28"/>
                      <a:pt x="16029" y="0"/>
                      <a:pt x="15059" y="0"/>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20;p40">
                <a:extLst>
                  <a:ext uri="{FF2B5EF4-FFF2-40B4-BE49-F238E27FC236}">
                    <a16:creationId xmlns:a16="http://schemas.microsoft.com/office/drawing/2014/main" id="{057A19D9-5B2C-B3D1-266A-58C8DA72AADA}"/>
                  </a:ext>
                </a:extLst>
              </p:cNvPr>
              <p:cNvSpPr/>
              <p:nvPr/>
            </p:nvSpPr>
            <p:spPr>
              <a:xfrm flipH="1">
                <a:off x="6827873" y="2731363"/>
                <a:ext cx="2057274" cy="2430553"/>
              </a:xfrm>
              <a:custGeom>
                <a:avLst/>
                <a:gdLst/>
                <a:ahLst/>
                <a:cxnLst/>
                <a:rect l="l" t="t" r="r" b="b"/>
                <a:pathLst>
                  <a:path w="58222" h="68786" extrusionOk="0">
                    <a:moveTo>
                      <a:pt x="21805" y="1"/>
                    </a:moveTo>
                    <a:cubicBezTo>
                      <a:pt x="18071" y="1"/>
                      <a:pt x="14512" y="1455"/>
                      <a:pt x="11855" y="4036"/>
                    </a:cubicBezTo>
                    <a:cubicBezTo>
                      <a:pt x="11304" y="4462"/>
                      <a:pt x="10778" y="4988"/>
                      <a:pt x="10377" y="5640"/>
                    </a:cubicBezTo>
                    <a:cubicBezTo>
                      <a:pt x="10276" y="5790"/>
                      <a:pt x="10201" y="5966"/>
                      <a:pt x="10101" y="6116"/>
                    </a:cubicBezTo>
                    <a:cubicBezTo>
                      <a:pt x="9524" y="6943"/>
                      <a:pt x="9048" y="7821"/>
                      <a:pt x="8672" y="8723"/>
                    </a:cubicBezTo>
                    <a:cubicBezTo>
                      <a:pt x="4387" y="17144"/>
                      <a:pt x="1" y="31505"/>
                      <a:pt x="2958" y="39400"/>
                    </a:cubicBezTo>
                    <a:cubicBezTo>
                      <a:pt x="4236" y="42808"/>
                      <a:pt x="6868" y="45590"/>
                      <a:pt x="10076" y="47294"/>
                    </a:cubicBezTo>
                    <a:lnTo>
                      <a:pt x="10702" y="55465"/>
                    </a:lnTo>
                    <a:cubicBezTo>
                      <a:pt x="10803" y="56618"/>
                      <a:pt x="10853" y="57746"/>
                      <a:pt x="10903" y="58898"/>
                    </a:cubicBezTo>
                    <a:cubicBezTo>
                      <a:pt x="11304" y="61330"/>
                      <a:pt x="13133" y="63711"/>
                      <a:pt x="16367" y="65590"/>
                    </a:cubicBezTo>
                    <a:cubicBezTo>
                      <a:pt x="20051" y="67721"/>
                      <a:pt x="24869" y="68786"/>
                      <a:pt x="29684" y="68786"/>
                    </a:cubicBezTo>
                    <a:cubicBezTo>
                      <a:pt x="34499" y="68786"/>
                      <a:pt x="39312" y="67721"/>
                      <a:pt x="42983" y="65590"/>
                    </a:cubicBezTo>
                    <a:cubicBezTo>
                      <a:pt x="46642" y="63460"/>
                      <a:pt x="48447" y="60678"/>
                      <a:pt x="48447" y="57871"/>
                    </a:cubicBezTo>
                    <a:lnTo>
                      <a:pt x="47068" y="37771"/>
                    </a:lnTo>
                    <a:cubicBezTo>
                      <a:pt x="47119" y="36517"/>
                      <a:pt x="47094" y="35289"/>
                      <a:pt x="47043" y="34061"/>
                    </a:cubicBezTo>
                    <a:lnTo>
                      <a:pt x="47043" y="34061"/>
                    </a:lnTo>
                    <a:cubicBezTo>
                      <a:pt x="48647" y="35114"/>
                      <a:pt x="50327" y="36141"/>
                      <a:pt x="52056" y="36994"/>
                    </a:cubicBezTo>
                    <a:cubicBezTo>
                      <a:pt x="52487" y="37202"/>
                      <a:pt x="52941" y="37301"/>
                      <a:pt x="53386" y="37301"/>
                    </a:cubicBezTo>
                    <a:cubicBezTo>
                      <a:pt x="54494" y="37301"/>
                      <a:pt x="55548" y="36688"/>
                      <a:pt x="56066" y="35615"/>
                    </a:cubicBezTo>
                    <a:lnTo>
                      <a:pt x="57896" y="31906"/>
                    </a:lnTo>
                    <a:lnTo>
                      <a:pt x="57896" y="31906"/>
                    </a:lnTo>
                    <a:cubicBezTo>
                      <a:pt x="57559" y="32229"/>
                      <a:pt x="57410" y="32350"/>
                      <a:pt x="57378" y="32350"/>
                    </a:cubicBezTo>
                    <a:cubicBezTo>
                      <a:pt x="57289" y="32350"/>
                      <a:pt x="58056" y="31458"/>
                      <a:pt x="58221" y="31329"/>
                    </a:cubicBezTo>
                    <a:cubicBezTo>
                      <a:pt x="54186" y="31004"/>
                      <a:pt x="50627" y="28247"/>
                      <a:pt x="48572" y="24788"/>
                    </a:cubicBezTo>
                    <a:cubicBezTo>
                      <a:pt x="46517" y="21304"/>
                      <a:pt x="45690" y="17194"/>
                      <a:pt x="45690" y="13134"/>
                    </a:cubicBezTo>
                    <a:cubicBezTo>
                      <a:pt x="45690" y="7319"/>
                      <a:pt x="41580" y="4387"/>
                      <a:pt x="37795" y="2156"/>
                    </a:cubicBezTo>
                    <a:cubicBezTo>
                      <a:pt x="35565" y="778"/>
                      <a:pt x="32983" y="1"/>
                      <a:pt x="30276"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721;p40">
                <a:extLst>
                  <a:ext uri="{FF2B5EF4-FFF2-40B4-BE49-F238E27FC236}">
                    <a16:creationId xmlns:a16="http://schemas.microsoft.com/office/drawing/2014/main" id="{C8D2D3F7-FD5C-072B-C579-0742E4EE4C30}"/>
                  </a:ext>
                </a:extLst>
              </p:cNvPr>
              <p:cNvSpPr/>
              <p:nvPr/>
            </p:nvSpPr>
            <p:spPr>
              <a:xfrm flipH="1">
                <a:off x="7492952" y="2731375"/>
                <a:ext cx="766098" cy="2417417"/>
              </a:xfrm>
              <a:custGeom>
                <a:avLst/>
                <a:gdLst/>
                <a:ahLst/>
                <a:cxnLst/>
                <a:rect l="l" t="t" r="r" b="b"/>
                <a:pathLst>
                  <a:path w="21681" h="68623" extrusionOk="0">
                    <a:moveTo>
                      <a:pt x="1" y="28823"/>
                    </a:moveTo>
                    <a:cubicBezTo>
                      <a:pt x="3" y="28826"/>
                      <a:pt x="5" y="28829"/>
                      <a:pt x="8" y="28832"/>
                    </a:cubicBezTo>
                    <a:lnTo>
                      <a:pt x="8" y="28832"/>
                    </a:lnTo>
                    <a:cubicBezTo>
                      <a:pt x="3" y="28826"/>
                      <a:pt x="1" y="28823"/>
                      <a:pt x="1" y="28823"/>
                    </a:cubicBezTo>
                    <a:close/>
                    <a:moveTo>
                      <a:pt x="10703" y="1"/>
                    </a:moveTo>
                    <a:lnTo>
                      <a:pt x="15014" y="21705"/>
                    </a:lnTo>
                    <a:lnTo>
                      <a:pt x="15014" y="27921"/>
                    </a:lnTo>
                    <a:lnTo>
                      <a:pt x="14688" y="28422"/>
                    </a:lnTo>
                    <a:cubicBezTo>
                      <a:pt x="14337" y="28999"/>
                      <a:pt x="13961" y="29475"/>
                      <a:pt x="13610" y="29876"/>
                    </a:cubicBezTo>
                    <a:cubicBezTo>
                      <a:pt x="12236" y="31324"/>
                      <a:pt x="10212" y="31907"/>
                      <a:pt x="8270" y="31907"/>
                    </a:cubicBezTo>
                    <a:cubicBezTo>
                      <a:pt x="8228" y="31907"/>
                      <a:pt x="8187" y="31906"/>
                      <a:pt x="8146" y="31906"/>
                    </a:cubicBezTo>
                    <a:cubicBezTo>
                      <a:pt x="6066" y="31881"/>
                      <a:pt x="4337" y="31104"/>
                      <a:pt x="2507" y="30151"/>
                    </a:cubicBezTo>
                    <a:cubicBezTo>
                      <a:pt x="1931" y="29851"/>
                      <a:pt x="1379" y="29550"/>
                      <a:pt x="803" y="29249"/>
                    </a:cubicBezTo>
                    <a:cubicBezTo>
                      <a:pt x="631" y="29151"/>
                      <a:pt x="143" y="29004"/>
                      <a:pt x="8" y="28832"/>
                    </a:cubicBezTo>
                    <a:lnTo>
                      <a:pt x="8" y="28832"/>
                    </a:lnTo>
                    <a:cubicBezTo>
                      <a:pt x="40" y="28875"/>
                      <a:pt x="185" y="29067"/>
                      <a:pt x="427" y="29375"/>
                    </a:cubicBezTo>
                    <a:lnTo>
                      <a:pt x="527" y="29500"/>
                    </a:lnTo>
                    <a:cubicBezTo>
                      <a:pt x="778" y="29801"/>
                      <a:pt x="1154" y="30227"/>
                      <a:pt x="1630" y="30678"/>
                    </a:cubicBezTo>
                    <a:cubicBezTo>
                      <a:pt x="2883" y="31831"/>
                      <a:pt x="4437" y="32708"/>
                      <a:pt x="6116" y="33059"/>
                    </a:cubicBezTo>
                    <a:cubicBezTo>
                      <a:pt x="6623" y="33162"/>
                      <a:pt x="7124" y="33201"/>
                      <a:pt x="7623" y="33201"/>
                    </a:cubicBezTo>
                    <a:cubicBezTo>
                      <a:pt x="8947" y="33201"/>
                      <a:pt x="10250" y="32924"/>
                      <a:pt x="11580" y="32833"/>
                    </a:cubicBezTo>
                    <a:cubicBezTo>
                      <a:pt x="11925" y="32814"/>
                      <a:pt x="12266" y="32806"/>
                      <a:pt x="12606" y="32806"/>
                    </a:cubicBezTo>
                    <a:cubicBezTo>
                      <a:pt x="13156" y="32806"/>
                      <a:pt x="13704" y="32827"/>
                      <a:pt x="14262" y="32858"/>
                    </a:cubicBezTo>
                    <a:cubicBezTo>
                      <a:pt x="14512" y="32883"/>
                      <a:pt x="14763" y="32883"/>
                      <a:pt x="15014" y="32908"/>
                    </a:cubicBezTo>
                    <a:lnTo>
                      <a:pt x="15014" y="68623"/>
                    </a:lnTo>
                    <a:cubicBezTo>
                      <a:pt x="15740" y="68548"/>
                      <a:pt x="16467" y="68447"/>
                      <a:pt x="17194" y="68322"/>
                    </a:cubicBezTo>
                    <a:lnTo>
                      <a:pt x="17194" y="30778"/>
                    </a:lnTo>
                    <a:cubicBezTo>
                      <a:pt x="17770" y="30327"/>
                      <a:pt x="18472" y="30051"/>
                      <a:pt x="19149" y="29776"/>
                    </a:cubicBezTo>
                    <a:cubicBezTo>
                      <a:pt x="20001" y="29425"/>
                      <a:pt x="20853" y="29074"/>
                      <a:pt x="21680" y="28748"/>
                    </a:cubicBezTo>
                    <a:lnTo>
                      <a:pt x="21680" y="28748"/>
                    </a:lnTo>
                    <a:cubicBezTo>
                      <a:pt x="20979" y="29021"/>
                      <a:pt x="20138" y="29190"/>
                      <a:pt x="19325" y="29190"/>
                    </a:cubicBezTo>
                    <a:cubicBezTo>
                      <a:pt x="18945" y="29190"/>
                      <a:pt x="18572" y="29153"/>
                      <a:pt x="18222" y="29074"/>
                    </a:cubicBezTo>
                    <a:cubicBezTo>
                      <a:pt x="17670" y="28948"/>
                      <a:pt x="17194" y="28648"/>
                      <a:pt x="17194" y="28071"/>
                    </a:cubicBezTo>
                    <a:cubicBezTo>
                      <a:pt x="17169" y="27595"/>
                      <a:pt x="17194" y="27094"/>
                      <a:pt x="17194" y="26593"/>
                    </a:cubicBezTo>
                    <a:lnTo>
                      <a:pt x="17194" y="22583"/>
                    </a:lnTo>
                    <a:lnTo>
                      <a:pt x="17194" y="21705"/>
                    </a:lnTo>
                    <a:lnTo>
                      <a:pt x="19901" y="11730"/>
                    </a:lnTo>
                    <a:lnTo>
                      <a:pt x="14788" y="176"/>
                    </a:lnTo>
                    <a:cubicBezTo>
                      <a:pt x="14061" y="76"/>
                      <a:pt x="13309" y="1"/>
                      <a:pt x="12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722;p40">
                <a:extLst>
                  <a:ext uri="{FF2B5EF4-FFF2-40B4-BE49-F238E27FC236}">
                    <a16:creationId xmlns:a16="http://schemas.microsoft.com/office/drawing/2014/main" id="{6983C1D0-4A2C-7978-A845-21BFE1ED4CEB}"/>
                  </a:ext>
                </a:extLst>
              </p:cNvPr>
              <p:cNvSpPr/>
              <p:nvPr/>
            </p:nvSpPr>
            <p:spPr>
              <a:xfrm flipH="1">
                <a:off x="7657680" y="2664085"/>
                <a:ext cx="479143" cy="325930"/>
              </a:xfrm>
              <a:custGeom>
                <a:avLst/>
                <a:gdLst/>
                <a:ahLst/>
                <a:cxnLst/>
                <a:rect l="l" t="t" r="r" b="b"/>
                <a:pathLst>
                  <a:path w="13560" h="9224" extrusionOk="0">
                    <a:moveTo>
                      <a:pt x="10753" y="0"/>
                    </a:moveTo>
                    <a:lnTo>
                      <a:pt x="1" y="1228"/>
                    </a:lnTo>
                    <a:lnTo>
                      <a:pt x="1630" y="8872"/>
                    </a:lnTo>
                    <a:lnTo>
                      <a:pt x="13560" y="9223"/>
                    </a:lnTo>
                    <a:lnTo>
                      <a:pt x="10753"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723;p40">
                <a:extLst>
                  <a:ext uri="{FF2B5EF4-FFF2-40B4-BE49-F238E27FC236}">
                    <a16:creationId xmlns:a16="http://schemas.microsoft.com/office/drawing/2014/main" id="{27FEC156-6AFF-B99F-59EB-629A5F316A8E}"/>
                  </a:ext>
                </a:extLst>
              </p:cNvPr>
              <p:cNvSpPr/>
              <p:nvPr/>
            </p:nvSpPr>
            <p:spPr>
              <a:xfrm flipH="1">
                <a:off x="7728527" y="2770337"/>
                <a:ext cx="427766" cy="728007"/>
              </a:xfrm>
              <a:custGeom>
                <a:avLst/>
                <a:gdLst/>
                <a:ahLst/>
                <a:cxnLst/>
                <a:rect l="l" t="t" r="r" b="b"/>
                <a:pathLst>
                  <a:path w="12106" h="20603" extrusionOk="0">
                    <a:moveTo>
                      <a:pt x="0" y="1"/>
                    </a:moveTo>
                    <a:lnTo>
                      <a:pt x="12106" y="20602"/>
                    </a:lnTo>
                    <a:lnTo>
                      <a:pt x="11504" y="2357"/>
                    </a:lnTo>
                    <a:lnTo>
                      <a:pt x="0" y="1"/>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724;p40">
                <a:extLst>
                  <a:ext uri="{FF2B5EF4-FFF2-40B4-BE49-F238E27FC236}">
                    <a16:creationId xmlns:a16="http://schemas.microsoft.com/office/drawing/2014/main" id="{7EB943D4-84C9-033F-1123-833D08DB9309}"/>
                  </a:ext>
                </a:extLst>
              </p:cNvPr>
              <p:cNvSpPr/>
              <p:nvPr/>
            </p:nvSpPr>
            <p:spPr>
              <a:xfrm flipH="1">
                <a:off x="7682486" y="4008405"/>
                <a:ext cx="90352" cy="90352"/>
              </a:xfrm>
              <a:custGeom>
                <a:avLst/>
                <a:gdLst/>
                <a:ahLst/>
                <a:cxnLst/>
                <a:rect l="l" t="t" r="r" b="b"/>
                <a:pathLst>
                  <a:path w="2557" h="2557" extrusionOk="0">
                    <a:moveTo>
                      <a:pt x="1279" y="0"/>
                    </a:moveTo>
                    <a:cubicBezTo>
                      <a:pt x="577" y="0"/>
                      <a:pt x="0" y="577"/>
                      <a:pt x="0" y="1279"/>
                    </a:cubicBezTo>
                    <a:cubicBezTo>
                      <a:pt x="0" y="1980"/>
                      <a:pt x="577" y="2557"/>
                      <a:pt x="1279" y="2557"/>
                    </a:cubicBezTo>
                    <a:cubicBezTo>
                      <a:pt x="2005" y="2557"/>
                      <a:pt x="2557" y="1980"/>
                      <a:pt x="2557" y="1279"/>
                    </a:cubicBezTo>
                    <a:cubicBezTo>
                      <a:pt x="2557" y="577"/>
                      <a:pt x="2005" y="0"/>
                      <a:pt x="1279" y="0"/>
                    </a:cubicBezTo>
                    <a:close/>
                  </a:path>
                </a:pathLst>
              </a:custGeom>
              <a:solidFill>
                <a:srgbClr val="A6BDC5"/>
              </a:solidFill>
              <a:ln w="9525" cap="flat" cmpd="sng">
                <a:solidFill>
                  <a:srgbClr val="3A5A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25;p40">
                <a:extLst>
                  <a:ext uri="{FF2B5EF4-FFF2-40B4-BE49-F238E27FC236}">
                    <a16:creationId xmlns:a16="http://schemas.microsoft.com/office/drawing/2014/main" id="{524E1141-3370-3D78-6D6D-E760BA116B01}"/>
                  </a:ext>
                </a:extLst>
              </p:cNvPr>
              <p:cNvSpPr/>
              <p:nvPr/>
            </p:nvSpPr>
            <p:spPr>
              <a:xfrm flipH="1">
                <a:off x="8112866" y="2955422"/>
                <a:ext cx="331266" cy="1031747"/>
              </a:xfrm>
              <a:custGeom>
                <a:avLst/>
                <a:gdLst/>
                <a:ahLst/>
                <a:cxnLst/>
                <a:rect l="l" t="t" r="r" b="b"/>
                <a:pathLst>
                  <a:path w="9375" h="29199" extrusionOk="0">
                    <a:moveTo>
                      <a:pt x="8347" y="1"/>
                    </a:moveTo>
                    <a:cubicBezTo>
                      <a:pt x="8522" y="1705"/>
                      <a:pt x="7946" y="3485"/>
                      <a:pt x="6642" y="4788"/>
                    </a:cubicBezTo>
                    <a:cubicBezTo>
                      <a:pt x="2958" y="8447"/>
                      <a:pt x="1" y="21530"/>
                      <a:pt x="76" y="26718"/>
                    </a:cubicBezTo>
                    <a:cubicBezTo>
                      <a:pt x="101" y="27570"/>
                      <a:pt x="201" y="28447"/>
                      <a:pt x="627" y="29199"/>
                    </a:cubicBezTo>
                    <a:cubicBezTo>
                      <a:pt x="602" y="28998"/>
                      <a:pt x="577" y="28798"/>
                      <a:pt x="577" y="28597"/>
                    </a:cubicBezTo>
                    <a:cubicBezTo>
                      <a:pt x="527" y="23409"/>
                      <a:pt x="3459" y="10327"/>
                      <a:pt x="7144" y="6668"/>
                    </a:cubicBezTo>
                    <a:cubicBezTo>
                      <a:pt x="8948" y="4888"/>
                      <a:pt x="9374" y="2206"/>
                      <a:pt x="8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726;p40">
                <a:extLst>
                  <a:ext uri="{FF2B5EF4-FFF2-40B4-BE49-F238E27FC236}">
                    <a16:creationId xmlns:a16="http://schemas.microsoft.com/office/drawing/2014/main" id="{B921192E-7D22-AF36-E1D9-9FDC365D8843}"/>
                  </a:ext>
                </a:extLst>
              </p:cNvPr>
              <p:cNvSpPr/>
              <p:nvPr/>
            </p:nvSpPr>
            <p:spPr>
              <a:xfrm flipH="1">
                <a:off x="7566446" y="3864945"/>
                <a:ext cx="1237220" cy="608115"/>
              </a:xfrm>
              <a:custGeom>
                <a:avLst/>
                <a:gdLst/>
                <a:ahLst/>
                <a:cxnLst/>
                <a:rect l="l" t="t" r="r" b="b"/>
                <a:pathLst>
                  <a:path w="35014" h="17210" extrusionOk="0">
                    <a:moveTo>
                      <a:pt x="33008" y="0"/>
                    </a:moveTo>
                    <a:lnTo>
                      <a:pt x="33008" y="1"/>
                    </a:lnTo>
                    <a:lnTo>
                      <a:pt x="33008" y="1"/>
                    </a:lnTo>
                    <a:cubicBezTo>
                      <a:pt x="33008" y="1"/>
                      <a:pt x="33008" y="0"/>
                      <a:pt x="33008" y="0"/>
                    </a:cubicBezTo>
                    <a:close/>
                    <a:moveTo>
                      <a:pt x="33008" y="1"/>
                    </a:moveTo>
                    <a:cubicBezTo>
                      <a:pt x="33156" y="553"/>
                      <a:pt x="29599" y="2131"/>
                      <a:pt x="26993" y="3233"/>
                    </a:cubicBezTo>
                    <a:lnTo>
                      <a:pt x="29825" y="9499"/>
                    </a:lnTo>
                    <a:cubicBezTo>
                      <a:pt x="29399" y="9800"/>
                      <a:pt x="29073" y="10000"/>
                      <a:pt x="28948" y="10101"/>
                    </a:cubicBezTo>
                    <a:cubicBezTo>
                      <a:pt x="28121" y="10652"/>
                      <a:pt x="27269" y="11153"/>
                      <a:pt x="26416" y="11655"/>
                    </a:cubicBezTo>
                    <a:lnTo>
                      <a:pt x="20276" y="6166"/>
                    </a:lnTo>
                    <a:cubicBezTo>
                      <a:pt x="19299" y="6567"/>
                      <a:pt x="18296" y="6943"/>
                      <a:pt x="17319" y="7168"/>
                    </a:cubicBezTo>
                    <a:cubicBezTo>
                      <a:pt x="17970" y="9775"/>
                      <a:pt x="19274" y="12106"/>
                      <a:pt x="21103" y="14010"/>
                    </a:cubicBezTo>
                    <a:cubicBezTo>
                      <a:pt x="18665" y="14839"/>
                      <a:pt x="16588" y="15326"/>
                      <a:pt x="14527" y="15326"/>
                    </a:cubicBezTo>
                    <a:cubicBezTo>
                      <a:pt x="12414" y="15326"/>
                      <a:pt x="10319" y="14814"/>
                      <a:pt x="7870" y="13634"/>
                    </a:cubicBezTo>
                    <a:cubicBezTo>
                      <a:pt x="4411" y="11980"/>
                      <a:pt x="1504" y="9048"/>
                      <a:pt x="151" y="5439"/>
                    </a:cubicBezTo>
                    <a:cubicBezTo>
                      <a:pt x="101" y="5289"/>
                      <a:pt x="50" y="5138"/>
                      <a:pt x="0" y="4988"/>
                    </a:cubicBezTo>
                    <a:lnTo>
                      <a:pt x="0" y="4988"/>
                    </a:lnTo>
                    <a:cubicBezTo>
                      <a:pt x="151" y="5790"/>
                      <a:pt x="376" y="6567"/>
                      <a:pt x="652" y="7319"/>
                    </a:cubicBezTo>
                    <a:cubicBezTo>
                      <a:pt x="2005" y="10928"/>
                      <a:pt x="4913" y="13860"/>
                      <a:pt x="8371" y="15539"/>
                    </a:cubicBezTo>
                    <a:cubicBezTo>
                      <a:pt x="10820" y="16701"/>
                      <a:pt x="12920" y="17209"/>
                      <a:pt x="15034" y="17209"/>
                    </a:cubicBezTo>
                    <a:cubicBezTo>
                      <a:pt x="17161" y="17209"/>
                      <a:pt x="19303" y="16695"/>
                      <a:pt x="21830" y="15815"/>
                    </a:cubicBezTo>
                    <a:cubicBezTo>
                      <a:pt x="22156" y="15715"/>
                      <a:pt x="22457" y="15589"/>
                      <a:pt x="22757" y="15489"/>
                    </a:cubicBezTo>
                    <a:lnTo>
                      <a:pt x="22782" y="15489"/>
                    </a:lnTo>
                    <a:cubicBezTo>
                      <a:pt x="23183" y="15314"/>
                      <a:pt x="23609" y="15138"/>
                      <a:pt x="24036" y="14963"/>
                    </a:cubicBezTo>
                    <a:cubicBezTo>
                      <a:pt x="24086" y="14938"/>
                      <a:pt x="24161" y="14913"/>
                      <a:pt x="24211" y="14888"/>
                    </a:cubicBezTo>
                    <a:cubicBezTo>
                      <a:pt x="24562" y="14737"/>
                      <a:pt x="24938" y="14562"/>
                      <a:pt x="25289" y="14386"/>
                    </a:cubicBezTo>
                    <a:cubicBezTo>
                      <a:pt x="25339" y="14361"/>
                      <a:pt x="25389" y="14336"/>
                      <a:pt x="25464" y="14311"/>
                    </a:cubicBezTo>
                    <a:cubicBezTo>
                      <a:pt x="26291" y="13885"/>
                      <a:pt x="27093" y="13459"/>
                      <a:pt x="27895" y="12983"/>
                    </a:cubicBezTo>
                    <a:cubicBezTo>
                      <a:pt x="28422" y="12657"/>
                      <a:pt x="28948" y="12331"/>
                      <a:pt x="29449" y="11980"/>
                    </a:cubicBezTo>
                    <a:cubicBezTo>
                      <a:pt x="29650" y="11855"/>
                      <a:pt x="30151" y="11529"/>
                      <a:pt x="30777" y="11103"/>
                    </a:cubicBezTo>
                    <a:cubicBezTo>
                      <a:pt x="30853" y="11053"/>
                      <a:pt x="30928" y="11003"/>
                      <a:pt x="31003" y="10953"/>
                    </a:cubicBezTo>
                    <a:cubicBezTo>
                      <a:pt x="31053" y="10903"/>
                      <a:pt x="31103" y="10852"/>
                      <a:pt x="31178" y="10827"/>
                    </a:cubicBezTo>
                    <a:cubicBezTo>
                      <a:pt x="31279" y="10752"/>
                      <a:pt x="31354" y="10702"/>
                      <a:pt x="31454" y="10627"/>
                    </a:cubicBezTo>
                    <a:cubicBezTo>
                      <a:pt x="31504" y="10577"/>
                      <a:pt x="31554" y="10552"/>
                      <a:pt x="31604" y="10527"/>
                    </a:cubicBezTo>
                    <a:cubicBezTo>
                      <a:pt x="31755" y="10401"/>
                      <a:pt x="31905" y="10301"/>
                      <a:pt x="32056" y="10201"/>
                    </a:cubicBezTo>
                    <a:cubicBezTo>
                      <a:pt x="32081" y="10176"/>
                      <a:pt x="32106" y="10151"/>
                      <a:pt x="32131" y="10126"/>
                    </a:cubicBezTo>
                    <a:cubicBezTo>
                      <a:pt x="32256" y="10050"/>
                      <a:pt x="32381" y="9950"/>
                      <a:pt x="32507" y="9875"/>
                    </a:cubicBezTo>
                    <a:cubicBezTo>
                      <a:pt x="32557" y="9825"/>
                      <a:pt x="32582" y="9800"/>
                      <a:pt x="32632" y="9775"/>
                    </a:cubicBezTo>
                    <a:cubicBezTo>
                      <a:pt x="32757" y="9675"/>
                      <a:pt x="32858" y="9599"/>
                      <a:pt x="32983" y="9499"/>
                    </a:cubicBezTo>
                    <a:cubicBezTo>
                      <a:pt x="33008" y="9474"/>
                      <a:pt x="33058" y="9449"/>
                      <a:pt x="33083" y="9424"/>
                    </a:cubicBezTo>
                    <a:cubicBezTo>
                      <a:pt x="33234" y="9299"/>
                      <a:pt x="33384" y="9198"/>
                      <a:pt x="33509" y="9073"/>
                    </a:cubicBezTo>
                    <a:cubicBezTo>
                      <a:pt x="33534" y="9073"/>
                      <a:pt x="33534" y="9048"/>
                      <a:pt x="33559" y="9048"/>
                    </a:cubicBezTo>
                    <a:cubicBezTo>
                      <a:pt x="33685" y="8948"/>
                      <a:pt x="33785" y="8847"/>
                      <a:pt x="33910" y="8747"/>
                    </a:cubicBezTo>
                    <a:cubicBezTo>
                      <a:pt x="33935" y="8722"/>
                      <a:pt x="33960" y="8697"/>
                      <a:pt x="34011" y="8672"/>
                    </a:cubicBezTo>
                    <a:cubicBezTo>
                      <a:pt x="34086" y="8597"/>
                      <a:pt x="34186" y="8497"/>
                      <a:pt x="34261" y="8421"/>
                    </a:cubicBezTo>
                    <a:cubicBezTo>
                      <a:pt x="34286" y="8396"/>
                      <a:pt x="34311" y="8371"/>
                      <a:pt x="34336" y="8346"/>
                    </a:cubicBezTo>
                    <a:cubicBezTo>
                      <a:pt x="34437" y="8246"/>
                      <a:pt x="34537" y="8146"/>
                      <a:pt x="34637" y="8071"/>
                    </a:cubicBezTo>
                    <a:cubicBezTo>
                      <a:pt x="34637" y="8045"/>
                      <a:pt x="34637" y="8045"/>
                      <a:pt x="34637" y="8045"/>
                    </a:cubicBezTo>
                    <a:cubicBezTo>
                      <a:pt x="34712" y="7970"/>
                      <a:pt x="34787" y="7895"/>
                      <a:pt x="34838" y="7820"/>
                    </a:cubicBezTo>
                    <a:cubicBezTo>
                      <a:pt x="34838" y="7795"/>
                      <a:pt x="34863" y="7770"/>
                      <a:pt x="34863" y="7745"/>
                    </a:cubicBezTo>
                    <a:cubicBezTo>
                      <a:pt x="34913" y="7695"/>
                      <a:pt x="34938" y="7644"/>
                      <a:pt x="34963" y="7594"/>
                    </a:cubicBezTo>
                    <a:cubicBezTo>
                      <a:pt x="34963" y="7569"/>
                      <a:pt x="34963" y="7544"/>
                      <a:pt x="34988" y="7519"/>
                    </a:cubicBezTo>
                    <a:cubicBezTo>
                      <a:pt x="34988" y="7469"/>
                      <a:pt x="35013" y="7394"/>
                      <a:pt x="34988" y="7344"/>
                    </a:cubicBezTo>
                    <a:lnTo>
                      <a:pt x="34487" y="5464"/>
                    </a:lnTo>
                    <a:lnTo>
                      <a:pt x="330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727;p40">
                <a:extLst>
                  <a:ext uri="{FF2B5EF4-FFF2-40B4-BE49-F238E27FC236}">
                    <a16:creationId xmlns:a16="http://schemas.microsoft.com/office/drawing/2014/main" id="{10CEDF4C-B147-BED8-EE9C-38E067BCEFF2}"/>
                  </a:ext>
                </a:extLst>
              </p:cNvPr>
              <p:cNvSpPr/>
              <p:nvPr/>
            </p:nvSpPr>
            <p:spPr>
              <a:xfrm flipH="1">
                <a:off x="7321150" y="3175948"/>
                <a:ext cx="162117" cy="688149"/>
              </a:xfrm>
              <a:custGeom>
                <a:avLst/>
                <a:gdLst/>
                <a:ahLst/>
                <a:cxnLst/>
                <a:rect l="l" t="t" r="r" b="b"/>
                <a:pathLst>
                  <a:path w="4588" h="19475" extrusionOk="0">
                    <a:moveTo>
                      <a:pt x="1" y="0"/>
                    </a:moveTo>
                    <a:lnTo>
                      <a:pt x="1" y="1504"/>
                    </a:lnTo>
                    <a:cubicBezTo>
                      <a:pt x="1" y="2807"/>
                      <a:pt x="252" y="4111"/>
                      <a:pt x="728" y="5314"/>
                    </a:cubicBezTo>
                    <a:cubicBezTo>
                      <a:pt x="1680" y="7695"/>
                      <a:pt x="1805" y="10351"/>
                      <a:pt x="978" y="12757"/>
                    </a:cubicBezTo>
                    <a:cubicBezTo>
                      <a:pt x="226" y="15013"/>
                      <a:pt x="728" y="17168"/>
                      <a:pt x="903" y="19474"/>
                    </a:cubicBezTo>
                    <a:lnTo>
                      <a:pt x="4587" y="18747"/>
                    </a:lnTo>
                    <a:cubicBezTo>
                      <a:pt x="2983" y="16066"/>
                      <a:pt x="2332" y="12933"/>
                      <a:pt x="2658" y="9825"/>
                    </a:cubicBezTo>
                    <a:cubicBezTo>
                      <a:pt x="2933" y="7319"/>
                      <a:pt x="1379" y="5589"/>
                      <a:pt x="728" y="3334"/>
                    </a:cubicBezTo>
                    <a:cubicBezTo>
                      <a:pt x="402" y="2256"/>
                      <a:pt x="151" y="112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728;p40">
                <a:extLst>
                  <a:ext uri="{FF2B5EF4-FFF2-40B4-BE49-F238E27FC236}">
                    <a16:creationId xmlns:a16="http://schemas.microsoft.com/office/drawing/2014/main" id="{5A39A173-02F1-863D-20AF-1A5F213B3E11}"/>
                  </a:ext>
                </a:extLst>
              </p:cNvPr>
              <p:cNvSpPr/>
              <p:nvPr/>
            </p:nvSpPr>
            <p:spPr>
              <a:xfrm flipH="1">
                <a:off x="7074971" y="3913636"/>
                <a:ext cx="2685" cy="3569"/>
              </a:xfrm>
              <a:custGeom>
                <a:avLst/>
                <a:gdLst/>
                <a:ahLst/>
                <a:cxnLst/>
                <a:rect l="l" t="t" r="r" b="b"/>
                <a:pathLst>
                  <a:path w="76" h="101" extrusionOk="0">
                    <a:moveTo>
                      <a:pt x="76" y="1"/>
                    </a:moveTo>
                    <a:lnTo>
                      <a:pt x="26" y="26"/>
                    </a:lnTo>
                    <a:lnTo>
                      <a:pt x="1" y="101"/>
                    </a:lnTo>
                    <a:lnTo>
                      <a:pt x="76" y="1"/>
                    </a:lnTo>
                    <a:close/>
                  </a:path>
                </a:pathLst>
              </a:custGeom>
              <a:solidFill>
                <a:srgbClr val="ED985F"/>
              </a:solidFill>
              <a:ln w="9525" cap="flat" cmpd="sng">
                <a:solidFill>
                  <a:srgbClr val="3A5A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29;p40">
                <a:extLst>
                  <a:ext uri="{FF2B5EF4-FFF2-40B4-BE49-F238E27FC236}">
                    <a16:creationId xmlns:a16="http://schemas.microsoft.com/office/drawing/2014/main" id="{2B363AC3-C481-5561-4068-6BFED43D8F58}"/>
                  </a:ext>
                </a:extLst>
              </p:cNvPr>
              <p:cNvSpPr/>
              <p:nvPr/>
            </p:nvSpPr>
            <p:spPr>
              <a:xfrm flipH="1">
                <a:off x="6904939" y="3593996"/>
                <a:ext cx="441935" cy="464019"/>
              </a:xfrm>
              <a:custGeom>
                <a:avLst/>
                <a:gdLst/>
                <a:ahLst/>
                <a:cxnLst/>
                <a:rect l="l" t="t" r="r" b="b"/>
                <a:pathLst>
                  <a:path w="12507" h="13132" extrusionOk="0">
                    <a:moveTo>
                      <a:pt x="5136" y="0"/>
                    </a:moveTo>
                    <a:cubicBezTo>
                      <a:pt x="4327" y="0"/>
                      <a:pt x="3687" y="129"/>
                      <a:pt x="3209" y="400"/>
                    </a:cubicBezTo>
                    <a:cubicBezTo>
                      <a:pt x="3083" y="475"/>
                      <a:pt x="2808" y="801"/>
                      <a:pt x="2356" y="1403"/>
                    </a:cubicBezTo>
                    <a:lnTo>
                      <a:pt x="903" y="3282"/>
                    </a:lnTo>
                    <a:cubicBezTo>
                      <a:pt x="577" y="3733"/>
                      <a:pt x="351" y="3984"/>
                      <a:pt x="151" y="4059"/>
                    </a:cubicBezTo>
                    <a:cubicBezTo>
                      <a:pt x="51" y="4561"/>
                      <a:pt x="1" y="5037"/>
                      <a:pt x="51" y="5463"/>
                    </a:cubicBezTo>
                    <a:cubicBezTo>
                      <a:pt x="126" y="6290"/>
                      <a:pt x="527" y="7017"/>
                      <a:pt x="1279" y="7643"/>
                    </a:cubicBezTo>
                    <a:lnTo>
                      <a:pt x="1529" y="7819"/>
                    </a:lnTo>
                    <a:cubicBezTo>
                      <a:pt x="1755" y="7994"/>
                      <a:pt x="1905" y="8119"/>
                      <a:pt x="1981" y="8170"/>
                    </a:cubicBezTo>
                    <a:lnTo>
                      <a:pt x="3459" y="9498"/>
                    </a:lnTo>
                    <a:cubicBezTo>
                      <a:pt x="3935" y="9949"/>
                      <a:pt x="4813" y="10701"/>
                      <a:pt x="6041" y="11703"/>
                    </a:cubicBezTo>
                    <a:cubicBezTo>
                      <a:pt x="7244" y="12631"/>
                      <a:pt x="8422" y="13107"/>
                      <a:pt x="9575" y="13132"/>
                    </a:cubicBezTo>
                    <a:cubicBezTo>
                      <a:pt x="10402" y="13082"/>
                      <a:pt x="10928" y="12931"/>
                      <a:pt x="11179" y="12606"/>
                    </a:cubicBezTo>
                    <a:cubicBezTo>
                      <a:pt x="11254" y="12505"/>
                      <a:pt x="11304" y="12380"/>
                      <a:pt x="11304" y="12255"/>
                    </a:cubicBezTo>
                    <a:cubicBezTo>
                      <a:pt x="10928" y="12029"/>
                      <a:pt x="10352" y="11829"/>
                      <a:pt x="9550" y="11678"/>
                    </a:cubicBezTo>
                    <a:cubicBezTo>
                      <a:pt x="9073" y="11428"/>
                      <a:pt x="8647" y="11152"/>
                      <a:pt x="8271" y="10826"/>
                    </a:cubicBezTo>
                    <a:cubicBezTo>
                      <a:pt x="8121" y="10701"/>
                      <a:pt x="7946" y="10576"/>
                      <a:pt x="7770" y="10450"/>
                    </a:cubicBezTo>
                    <a:lnTo>
                      <a:pt x="7845" y="10325"/>
                    </a:lnTo>
                    <a:lnTo>
                      <a:pt x="7895" y="9974"/>
                    </a:lnTo>
                    <a:cubicBezTo>
                      <a:pt x="7950" y="9959"/>
                      <a:pt x="8013" y="9951"/>
                      <a:pt x="8085" y="9951"/>
                    </a:cubicBezTo>
                    <a:cubicBezTo>
                      <a:pt x="8481" y="9951"/>
                      <a:pt x="9152" y="10181"/>
                      <a:pt x="10126" y="10626"/>
                    </a:cubicBezTo>
                    <a:cubicBezTo>
                      <a:pt x="10978" y="11028"/>
                      <a:pt x="11718" y="11229"/>
                      <a:pt x="12389" y="11229"/>
                    </a:cubicBezTo>
                    <a:cubicBezTo>
                      <a:pt x="12429" y="11229"/>
                      <a:pt x="12468" y="11229"/>
                      <a:pt x="12507" y="11227"/>
                    </a:cubicBezTo>
                    <a:cubicBezTo>
                      <a:pt x="12206" y="10876"/>
                      <a:pt x="11981" y="10450"/>
                      <a:pt x="11830" y="9999"/>
                    </a:cubicBezTo>
                    <a:cubicBezTo>
                      <a:pt x="11780" y="9924"/>
                      <a:pt x="11780" y="9799"/>
                      <a:pt x="11730" y="9698"/>
                    </a:cubicBezTo>
                    <a:cubicBezTo>
                      <a:pt x="11630" y="9673"/>
                      <a:pt x="11504" y="9623"/>
                      <a:pt x="11379" y="9598"/>
                    </a:cubicBezTo>
                    <a:cubicBezTo>
                      <a:pt x="9951" y="8721"/>
                      <a:pt x="9174" y="8170"/>
                      <a:pt x="8998" y="7969"/>
                    </a:cubicBezTo>
                    <a:cubicBezTo>
                      <a:pt x="8873" y="7769"/>
                      <a:pt x="8873" y="7593"/>
                      <a:pt x="8948" y="7418"/>
                    </a:cubicBezTo>
                    <a:lnTo>
                      <a:pt x="8998" y="7368"/>
                    </a:lnTo>
                    <a:cubicBezTo>
                      <a:pt x="9023" y="7267"/>
                      <a:pt x="9073" y="7192"/>
                      <a:pt x="9123" y="7167"/>
                    </a:cubicBezTo>
                    <a:cubicBezTo>
                      <a:pt x="9131" y="7165"/>
                      <a:pt x="9140" y="7163"/>
                      <a:pt x="9152" y="7163"/>
                    </a:cubicBezTo>
                    <a:cubicBezTo>
                      <a:pt x="9251" y="7163"/>
                      <a:pt x="9495" y="7262"/>
                      <a:pt x="9900" y="7443"/>
                    </a:cubicBezTo>
                    <a:cubicBezTo>
                      <a:pt x="10602" y="7894"/>
                      <a:pt x="11128" y="8144"/>
                      <a:pt x="11429" y="8295"/>
                    </a:cubicBezTo>
                    <a:cubicBezTo>
                      <a:pt x="11454" y="8320"/>
                      <a:pt x="11504" y="8320"/>
                      <a:pt x="11555" y="8345"/>
                    </a:cubicBezTo>
                    <a:cubicBezTo>
                      <a:pt x="11555" y="7769"/>
                      <a:pt x="11605" y="7192"/>
                      <a:pt x="11705" y="6641"/>
                    </a:cubicBezTo>
                    <a:cubicBezTo>
                      <a:pt x="11429" y="6540"/>
                      <a:pt x="11179" y="6415"/>
                      <a:pt x="11003" y="6290"/>
                    </a:cubicBezTo>
                    <a:cubicBezTo>
                      <a:pt x="10602" y="6064"/>
                      <a:pt x="10352" y="5889"/>
                      <a:pt x="10226" y="5738"/>
                    </a:cubicBezTo>
                    <a:lnTo>
                      <a:pt x="10226" y="5738"/>
                    </a:lnTo>
                    <a:cubicBezTo>
                      <a:pt x="10527" y="5839"/>
                      <a:pt x="11053" y="5939"/>
                      <a:pt x="11805" y="6064"/>
                    </a:cubicBezTo>
                    <a:cubicBezTo>
                      <a:pt x="11830" y="5889"/>
                      <a:pt x="11880" y="5738"/>
                      <a:pt x="11905" y="5563"/>
                    </a:cubicBezTo>
                    <a:cubicBezTo>
                      <a:pt x="12006" y="5187"/>
                      <a:pt x="12106" y="4811"/>
                      <a:pt x="12256" y="4460"/>
                    </a:cubicBezTo>
                    <a:cubicBezTo>
                      <a:pt x="12256" y="4460"/>
                      <a:pt x="12256" y="4435"/>
                      <a:pt x="12256" y="4435"/>
                    </a:cubicBezTo>
                    <a:cubicBezTo>
                      <a:pt x="12331" y="4210"/>
                      <a:pt x="12382" y="3959"/>
                      <a:pt x="12357" y="3733"/>
                    </a:cubicBezTo>
                    <a:cubicBezTo>
                      <a:pt x="12231" y="2906"/>
                      <a:pt x="12206" y="1979"/>
                      <a:pt x="11830" y="1252"/>
                    </a:cubicBezTo>
                    <a:cubicBezTo>
                      <a:pt x="11418" y="472"/>
                      <a:pt x="10688" y="179"/>
                      <a:pt x="9979" y="179"/>
                    </a:cubicBezTo>
                    <a:cubicBezTo>
                      <a:pt x="9868" y="179"/>
                      <a:pt x="9758" y="186"/>
                      <a:pt x="9650" y="200"/>
                    </a:cubicBezTo>
                    <a:cubicBezTo>
                      <a:pt x="9554" y="187"/>
                      <a:pt x="9445" y="182"/>
                      <a:pt x="9323" y="182"/>
                    </a:cubicBezTo>
                    <a:cubicBezTo>
                      <a:pt x="8992" y="182"/>
                      <a:pt x="8564" y="217"/>
                      <a:pt x="8044" y="217"/>
                    </a:cubicBezTo>
                    <a:cubicBezTo>
                      <a:pt x="7647" y="217"/>
                      <a:pt x="7195" y="196"/>
                      <a:pt x="6692" y="124"/>
                    </a:cubicBezTo>
                    <a:cubicBezTo>
                      <a:pt x="6118" y="42"/>
                      <a:pt x="5599" y="0"/>
                      <a:pt x="5136" y="0"/>
                    </a:cubicBezTo>
                    <a:close/>
                  </a:path>
                </a:pathLst>
              </a:custGeom>
              <a:solidFill>
                <a:srgbClr val="ED985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730;p40">
                <a:extLst>
                  <a:ext uri="{FF2B5EF4-FFF2-40B4-BE49-F238E27FC236}">
                    <a16:creationId xmlns:a16="http://schemas.microsoft.com/office/drawing/2014/main" id="{32522CAF-0EE0-91F7-DB07-FE2586C8200F}"/>
                  </a:ext>
                </a:extLst>
              </p:cNvPr>
              <p:cNvSpPr/>
              <p:nvPr/>
            </p:nvSpPr>
            <p:spPr>
              <a:xfrm flipH="1">
                <a:off x="7630225" y="3955614"/>
                <a:ext cx="476492" cy="455680"/>
              </a:xfrm>
              <a:custGeom>
                <a:avLst/>
                <a:gdLst/>
                <a:ahLst/>
                <a:cxnLst/>
                <a:rect l="l" t="t" r="r" b="b"/>
                <a:pathLst>
                  <a:path w="13485" h="12896" extrusionOk="0">
                    <a:moveTo>
                      <a:pt x="8773" y="1"/>
                    </a:moveTo>
                    <a:cubicBezTo>
                      <a:pt x="7370" y="1"/>
                      <a:pt x="5200" y="417"/>
                      <a:pt x="4788" y="692"/>
                    </a:cubicBezTo>
                    <a:lnTo>
                      <a:pt x="2933" y="1820"/>
                    </a:lnTo>
                    <a:cubicBezTo>
                      <a:pt x="2858" y="1845"/>
                      <a:pt x="2682" y="1946"/>
                      <a:pt x="2382" y="2071"/>
                    </a:cubicBezTo>
                    <a:lnTo>
                      <a:pt x="2106" y="2246"/>
                    </a:lnTo>
                    <a:cubicBezTo>
                      <a:pt x="1154" y="2748"/>
                      <a:pt x="577" y="3449"/>
                      <a:pt x="327" y="4327"/>
                    </a:cubicBezTo>
                    <a:cubicBezTo>
                      <a:pt x="327" y="4352"/>
                      <a:pt x="301" y="4377"/>
                      <a:pt x="301" y="4402"/>
                    </a:cubicBezTo>
                    <a:cubicBezTo>
                      <a:pt x="1" y="5655"/>
                      <a:pt x="853" y="6883"/>
                      <a:pt x="1379" y="7961"/>
                    </a:cubicBezTo>
                    <a:cubicBezTo>
                      <a:pt x="2657" y="10467"/>
                      <a:pt x="4863" y="11670"/>
                      <a:pt x="7419" y="12522"/>
                    </a:cubicBezTo>
                    <a:cubicBezTo>
                      <a:pt x="8120" y="12751"/>
                      <a:pt x="8876" y="12896"/>
                      <a:pt x="9626" y="12896"/>
                    </a:cubicBezTo>
                    <a:cubicBezTo>
                      <a:pt x="10110" y="12896"/>
                      <a:pt x="10591" y="12835"/>
                      <a:pt x="11053" y="12698"/>
                    </a:cubicBezTo>
                    <a:cubicBezTo>
                      <a:pt x="12231" y="12347"/>
                      <a:pt x="12131" y="11344"/>
                      <a:pt x="11630" y="10442"/>
                    </a:cubicBezTo>
                    <a:cubicBezTo>
                      <a:pt x="11605" y="10417"/>
                      <a:pt x="11605" y="10367"/>
                      <a:pt x="11580" y="10342"/>
                    </a:cubicBezTo>
                    <a:cubicBezTo>
                      <a:pt x="11755" y="10191"/>
                      <a:pt x="11931" y="10041"/>
                      <a:pt x="12106" y="9891"/>
                    </a:cubicBezTo>
                    <a:cubicBezTo>
                      <a:pt x="12607" y="9439"/>
                      <a:pt x="12883" y="8337"/>
                      <a:pt x="12307" y="7860"/>
                    </a:cubicBezTo>
                    <a:cubicBezTo>
                      <a:pt x="12231" y="7785"/>
                      <a:pt x="12156" y="7760"/>
                      <a:pt x="12056" y="7710"/>
                    </a:cubicBezTo>
                    <a:cubicBezTo>
                      <a:pt x="12156" y="7058"/>
                      <a:pt x="11880" y="5730"/>
                      <a:pt x="12231" y="5605"/>
                    </a:cubicBezTo>
                    <a:cubicBezTo>
                      <a:pt x="12557" y="5479"/>
                      <a:pt x="12983" y="5379"/>
                      <a:pt x="13485" y="5304"/>
                    </a:cubicBezTo>
                    <a:cubicBezTo>
                      <a:pt x="13309" y="5129"/>
                      <a:pt x="13134" y="4953"/>
                      <a:pt x="12983" y="4803"/>
                    </a:cubicBezTo>
                    <a:cubicBezTo>
                      <a:pt x="12682" y="4477"/>
                      <a:pt x="12382" y="4176"/>
                      <a:pt x="12106" y="3850"/>
                    </a:cubicBezTo>
                    <a:cubicBezTo>
                      <a:pt x="11855" y="3926"/>
                      <a:pt x="11605" y="4026"/>
                      <a:pt x="11279" y="4126"/>
                    </a:cubicBezTo>
                    <a:cubicBezTo>
                      <a:pt x="10863" y="4245"/>
                      <a:pt x="10603" y="4317"/>
                      <a:pt x="10476" y="4317"/>
                    </a:cubicBezTo>
                    <a:cubicBezTo>
                      <a:pt x="10442" y="4317"/>
                      <a:pt x="10417" y="4312"/>
                      <a:pt x="10402" y="4302"/>
                    </a:cubicBezTo>
                    <a:cubicBezTo>
                      <a:pt x="10352" y="4251"/>
                      <a:pt x="10302" y="4151"/>
                      <a:pt x="10302" y="4026"/>
                    </a:cubicBezTo>
                    <a:lnTo>
                      <a:pt x="10251" y="4001"/>
                    </a:lnTo>
                    <a:cubicBezTo>
                      <a:pt x="10201" y="3800"/>
                      <a:pt x="10251" y="3600"/>
                      <a:pt x="10427" y="3399"/>
                    </a:cubicBezTo>
                    <a:cubicBezTo>
                      <a:pt x="10552" y="3299"/>
                      <a:pt x="10878" y="3149"/>
                      <a:pt x="11404" y="2898"/>
                    </a:cubicBezTo>
                    <a:cubicBezTo>
                      <a:pt x="10978" y="2347"/>
                      <a:pt x="10627" y="1745"/>
                      <a:pt x="10327" y="1119"/>
                    </a:cubicBezTo>
                    <a:cubicBezTo>
                      <a:pt x="10251" y="1125"/>
                      <a:pt x="10181" y="1128"/>
                      <a:pt x="10115" y="1128"/>
                    </a:cubicBezTo>
                    <a:cubicBezTo>
                      <a:pt x="9918" y="1128"/>
                      <a:pt x="9763" y="1100"/>
                      <a:pt x="9650" y="1043"/>
                    </a:cubicBezTo>
                    <a:lnTo>
                      <a:pt x="9675" y="642"/>
                    </a:lnTo>
                    <a:lnTo>
                      <a:pt x="9600" y="517"/>
                    </a:lnTo>
                    <a:cubicBezTo>
                      <a:pt x="9725" y="442"/>
                      <a:pt x="9850" y="367"/>
                      <a:pt x="9976" y="317"/>
                    </a:cubicBezTo>
                    <a:cubicBezTo>
                      <a:pt x="9897" y="88"/>
                      <a:pt x="9415" y="1"/>
                      <a:pt x="8773" y="1"/>
                    </a:cubicBezTo>
                    <a:close/>
                  </a:path>
                </a:pathLst>
              </a:custGeom>
              <a:solidFill>
                <a:srgbClr val="ED985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731;p40">
                <a:extLst>
                  <a:ext uri="{FF2B5EF4-FFF2-40B4-BE49-F238E27FC236}">
                    <a16:creationId xmlns:a16="http://schemas.microsoft.com/office/drawing/2014/main" id="{34339C21-5456-A2B2-5B78-EAB96B391F22}"/>
                  </a:ext>
                </a:extLst>
              </p:cNvPr>
              <p:cNvSpPr/>
              <p:nvPr/>
            </p:nvSpPr>
            <p:spPr>
              <a:xfrm flipH="1">
                <a:off x="6757027" y="3611204"/>
                <a:ext cx="1238986" cy="713838"/>
              </a:xfrm>
              <a:custGeom>
                <a:avLst/>
                <a:gdLst/>
                <a:ahLst/>
                <a:cxnLst/>
                <a:rect l="l" t="t" r="r" b="b"/>
                <a:pathLst>
                  <a:path w="35064" h="20202" extrusionOk="0">
                    <a:moveTo>
                      <a:pt x="21677" y="1"/>
                    </a:moveTo>
                    <a:cubicBezTo>
                      <a:pt x="21379" y="1"/>
                      <a:pt x="21078" y="63"/>
                      <a:pt x="20853" y="189"/>
                    </a:cubicBezTo>
                    <a:cubicBezTo>
                      <a:pt x="14061" y="4149"/>
                      <a:pt x="7244" y="8109"/>
                      <a:pt x="452" y="12069"/>
                    </a:cubicBezTo>
                    <a:cubicBezTo>
                      <a:pt x="1" y="12319"/>
                      <a:pt x="1" y="12745"/>
                      <a:pt x="452" y="13021"/>
                    </a:cubicBezTo>
                    <a:cubicBezTo>
                      <a:pt x="4487" y="15352"/>
                      <a:pt x="8522" y="17683"/>
                      <a:pt x="12582" y="20013"/>
                    </a:cubicBezTo>
                    <a:cubicBezTo>
                      <a:pt x="12795" y="20139"/>
                      <a:pt x="13090" y="20201"/>
                      <a:pt x="13384" y="20201"/>
                    </a:cubicBezTo>
                    <a:cubicBezTo>
                      <a:pt x="13679" y="20201"/>
                      <a:pt x="13973" y="20139"/>
                      <a:pt x="14186" y="20013"/>
                    </a:cubicBezTo>
                    <a:lnTo>
                      <a:pt x="34612" y="8134"/>
                    </a:lnTo>
                    <a:cubicBezTo>
                      <a:pt x="35063" y="7883"/>
                      <a:pt x="35063" y="7457"/>
                      <a:pt x="34612" y="7206"/>
                    </a:cubicBezTo>
                    <a:cubicBezTo>
                      <a:pt x="30577" y="4876"/>
                      <a:pt x="26542" y="2545"/>
                      <a:pt x="22482" y="189"/>
                    </a:cubicBezTo>
                    <a:cubicBezTo>
                      <a:pt x="22269" y="63"/>
                      <a:pt x="21974" y="1"/>
                      <a:pt x="21677" y="1"/>
                    </a:cubicBezTo>
                    <a:close/>
                  </a:path>
                </a:pathLst>
              </a:custGeom>
              <a:solidFill>
                <a:srgbClr val="414042"/>
              </a:solidFill>
              <a:ln w="9525" cap="flat" cmpd="sng">
                <a:solidFill>
                  <a:srgbClr val="3A5A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732;p40">
                <a:extLst>
                  <a:ext uri="{FF2B5EF4-FFF2-40B4-BE49-F238E27FC236}">
                    <a16:creationId xmlns:a16="http://schemas.microsoft.com/office/drawing/2014/main" id="{1E5E72E8-38B2-D8DC-D69A-20FE6C8FB59C}"/>
                  </a:ext>
                </a:extLst>
              </p:cNvPr>
              <p:cNvSpPr/>
              <p:nvPr/>
            </p:nvSpPr>
            <p:spPr>
              <a:xfrm flipH="1">
                <a:off x="7285744" y="3593961"/>
                <a:ext cx="4452" cy="1802"/>
              </a:xfrm>
              <a:custGeom>
                <a:avLst/>
                <a:gdLst/>
                <a:ahLst/>
                <a:cxnLst/>
                <a:rect l="l" t="t" r="r" b="b"/>
                <a:pathLst>
                  <a:path w="126" h="51" extrusionOk="0">
                    <a:moveTo>
                      <a:pt x="1" y="50"/>
                    </a:moveTo>
                    <a:cubicBezTo>
                      <a:pt x="1" y="50"/>
                      <a:pt x="1" y="50"/>
                      <a:pt x="1" y="50"/>
                    </a:cubicBezTo>
                    <a:lnTo>
                      <a:pt x="126" y="0"/>
                    </a:lnTo>
                    <a:close/>
                  </a:path>
                </a:pathLst>
              </a:custGeom>
              <a:solidFill>
                <a:srgbClr val="BA9B8E"/>
              </a:solidFill>
              <a:ln w="9525" cap="flat" cmpd="sng">
                <a:solidFill>
                  <a:srgbClr val="3A5A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733;p40">
                <a:extLst>
                  <a:ext uri="{FF2B5EF4-FFF2-40B4-BE49-F238E27FC236}">
                    <a16:creationId xmlns:a16="http://schemas.microsoft.com/office/drawing/2014/main" id="{F146A1F9-B210-8721-9FF6-CF866E5B2FC7}"/>
                  </a:ext>
                </a:extLst>
              </p:cNvPr>
              <p:cNvSpPr/>
              <p:nvPr/>
            </p:nvSpPr>
            <p:spPr>
              <a:xfrm flipH="1">
                <a:off x="7277759" y="3586646"/>
                <a:ext cx="21307" cy="16183"/>
              </a:xfrm>
              <a:custGeom>
                <a:avLst/>
                <a:gdLst/>
                <a:ahLst/>
                <a:cxnLst/>
                <a:rect l="l" t="t" r="r" b="b"/>
                <a:pathLst>
                  <a:path w="603" h="458" extrusionOk="0">
                    <a:moveTo>
                      <a:pt x="353" y="0"/>
                    </a:moveTo>
                    <a:cubicBezTo>
                      <a:pt x="336" y="0"/>
                      <a:pt x="318" y="2"/>
                      <a:pt x="302" y="7"/>
                    </a:cubicBezTo>
                    <a:lnTo>
                      <a:pt x="201" y="57"/>
                    </a:lnTo>
                    <a:lnTo>
                      <a:pt x="176" y="57"/>
                    </a:lnTo>
                    <a:cubicBezTo>
                      <a:pt x="51" y="107"/>
                      <a:pt x="1" y="207"/>
                      <a:pt x="51" y="332"/>
                    </a:cubicBezTo>
                    <a:cubicBezTo>
                      <a:pt x="76" y="408"/>
                      <a:pt x="151" y="458"/>
                      <a:pt x="252" y="458"/>
                    </a:cubicBezTo>
                    <a:lnTo>
                      <a:pt x="302" y="458"/>
                    </a:lnTo>
                    <a:lnTo>
                      <a:pt x="427" y="408"/>
                    </a:lnTo>
                    <a:cubicBezTo>
                      <a:pt x="552" y="383"/>
                      <a:pt x="602" y="257"/>
                      <a:pt x="552" y="157"/>
                    </a:cubicBezTo>
                    <a:cubicBezTo>
                      <a:pt x="531" y="53"/>
                      <a:pt x="441" y="0"/>
                      <a:pt x="353" y="0"/>
                    </a:cubicBezTo>
                    <a:close/>
                  </a:path>
                </a:pathLst>
              </a:custGeom>
              <a:solidFill>
                <a:srgbClr val="000000"/>
              </a:solidFill>
              <a:ln w="9525" cap="flat" cmpd="sng">
                <a:solidFill>
                  <a:srgbClr val="3A5A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34;p40">
                <a:extLst>
                  <a:ext uri="{FF2B5EF4-FFF2-40B4-BE49-F238E27FC236}">
                    <a16:creationId xmlns:a16="http://schemas.microsoft.com/office/drawing/2014/main" id="{03F930DB-3F80-2B38-3E27-05462212DAEE}"/>
                  </a:ext>
                </a:extLst>
              </p:cNvPr>
              <p:cNvSpPr/>
              <p:nvPr/>
            </p:nvSpPr>
            <p:spPr>
              <a:xfrm flipH="1">
                <a:off x="6664060" y="3586187"/>
                <a:ext cx="1424955" cy="843800"/>
              </a:xfrm>
              <a:custGeom>
                <a:avLst/>
                <a:gdLst/>
                <a:ahLst/>
                <a:cxnLst/>
                <a:rect l="l" t="t" r="r" b="b"/>
                <a:pathLst>
                  <a:path w="40327" h="23880" extrusionOk="0">
                    <a:moveTo>
                      <a:pt x="26041" y="270"/>
                    </a:moveTo>
                    <a:cubicBezTo>
                      <a:pt x="26041" y="273"/>
                      <a:pt x="26041" y="275"/>
                      <a:pt x="26042" y="277"/>
                    </a:cubicBezTo>
                    <a:lnTo>
                      <a:pt x="26042" y="277"/>
                    </a:lnTo>
                    <a:lnTo>
                      <a:pt x="26116" y="295"/>
                    </a:lnTo>
                    <a:lnTo>
                      <a:pt x="26041" y="270"/>
                    </a:lnTo>
                    <a:close/>
                    <a:moveTo>
                      <a:pt x="24309" y="709"/>
                    </a:moveTo>
                    <a:cubicBezTo>
                      <a:pt x="24606" y="709"/>
                      <a:pt x="24901" y="771"/>
                      <a:pt x="25114" y="897"/>
                    </a:cubicBezTo>
                    <a:lnTo>
                      <a:pt x="37244" y="7914"/>
                    </a:lnTo>
                    <a:cubicBezTo>
                      <a:pt x="37695" y="8165"/>
                      <a:pt x="37695" y="8591"/>
                      <a:pt x="37244" y="8842"/>
                    </a:cubicBezTo>
                    <a:lnTo>
                      <a:pt x="16818" y="20721"/>
                    </a:lnTo>
                    <a:cubicBezTo>
                      <a:pt x="16605" y="20847"/>
                      <a:pt x="16311" y="20909"/>
                      <a:pt x="16016" y="20909"/>
                    </a:cubicBezTo>
                    <a:cubicBezTo>
                      <a:pt x="15722" y="20909"/>
                      <a:pt x="15427" y="20847"/>
                      <a:pt x="15214" y="20721"/>
                    </a:cubicBezTo>
                    <a:lnTo>
                      <a:pt x="3084" y="13729"/>
                    </a:lnTo>
                    <a:cubicBezTo>
                      <a:pt x="2633" y="13453"/>
                      <a:pt x="2633" y="13027"/>
                      <a:pt x="3084" y="12777"/>
                    </a:cubicBezTo>
                    <a:lnTo>
                      <a:pt x="23485" y="897"/>
                    </a:lnTo>
                    <a:cubicBezTo>
                      <a:pt x="23710" y="771"/>
                      <a:pt x="24011" y="709"/>
                      <a:pt x="24309" y="709"/>
                    </a:cubicBezTo>
                    <a:close/>
                    <a:moveTo>
                      <a:pt x="24309" y="1"/>
                    </a:moveTo>
                    <a:cubicBezTo>
                      <a:pt x="24155" y="1"/>
                      <a:pt x="23999" y="7"/>
                      <a:pt x="23836" y="20"/>
                    </a:cubicBezTo>
                    <a:lnTo>
                      <a:pt x="23735" y="20"/>
                    </a:lnTo>
                    <a:cubicBezTo>
                      <a:pt x="23685" y="20"/>
                      <a:pt x="23660" y="20"/>
                      <a:pt x="23610" y="45"/>
                    </a:cubicBezTo>
                    <a:lnTo>
                      <a:pt x="23535" y="45"/>
                    </a:lnTo>
                    <a:cubicBezTo>
                      <a:pt x="23284" y="70"/>
                      <a:pt x="23134" y="120"/>
                      <a:pt x="23059" y="145"/>
                    </a:cubicBezTo>
                    <a:lnTo>
                      <a:pt x="22808" y="195"/>
                    </a:lnTo>
                    <a:cubicBezTo>
                      <a:pt x="22758" y="220"/>
                      <a:pt x="22708" y="220"/>
                      <a:pt x="22658" y="245"/>
                    </a:cubicBezTo>
                    <a:lnTo>
                      <a:pt x="22633" y="245"/>
                    </a:lnTo>
                    <a:cubicBezTo>
                      <a:pt x="22633" y="270"/>
                      <a:pt x="22608" y="270"/>
                      <a:pt x="22583" y="270"/>
                    </a:cubicBezTo>
                    <a:lnTo>
                      <a:pt x="22557" y="270"/>
                    </a:lnTo>
                    <a:lnTo>
                      <a:pt x="22507" y="295"/>
                    </a:lnTo>
                    <a:cubicBezTo>
                      <a:pt x="22457" y="320"/>
                      <a:pt x="22382" y="345"/>
                      <a:pt x="22332" y="370"/>
                    </a:cubicBezTo>
                    <a:cubicBezTo>
                      <a:pt x="22307" y="370"/>
                      <a:pt x="22307" y="396"/>
                      <a:pt x="22282" y="396"/>
                    </a:cubicBezTo>
                    <a:cubicBezTo>
                      <a:pt x="22232" y="421"/>
                      <a:pt x="22207" y="421"/>
                      <a:pt x="22182" y="446"/>
                    </a:cubicBezTo>
                    <a:cubicBezTo>
                      <a:pt x="22131" y="471"/>
                      <a:pt x="22081" y="471"/>
                      <a:pt x="22056" y="496"/>
                    </a:cubicBezTo>
                    <a:cubicBezTo>
                      <a:pt x="21981" y="521"/>
                      <a:pt x="21906" y="571"/>
                      <a:pt x="21831" y="621"/>
                    </a:cubicBezTo>
                    <a:lnTo>
                      <a:pt x="19801" y="1799"/>
                    </a:lnTo>
                    <a:lnTo>
                      <a:pt x="17745" y="2977"/>
                    </a:lnTo>
                    <a:lnTo>
                      <a:pt x="15715" y="4180"/>
                    </a:lnTo>
                    <a:lnTo>
                      <a:pt x="13660" y="5358"/>
                    </a:lnTo>
                    <a:lnTo>
                      <a:pt x="11630" y="6536"/>
                    </a:lnTo>
                    <a:lnTo>
                      <a:pt x="9575" y="7739"/>
                    </a:lnTo>
                    <a:lnTo>
                      <a:pt x="7545" y="8917"/>
                    </a:lnTo>
                    <a:lnTo>
                      <a:pt x="5490" y="10095"/>
                    </a:lnTo>
                    <a:lnTo>
                      <a:pt x="3460" y="11298"/>
                    </a:lnTo>
                    <a:lnTo>
                      <a:pt x="1430" y="12476"/>
                    </a:lnTo>
                    <a:cubicBezTo>
                      <a:pt x="1354" y="12501"/>
                      <a:pt x="1304" y="12551"/>
                      <a:pt x="1229" y="12601"/>
                    </a:cubicBezTo>
                    <a:lnTo>
                      <a:pt x="1204" y="12601"/>
                    </a:lnTo>
                    <a:cubicBezTo>
                      <a:pt x="1204" y="12626"/>
                      <a:pt x="1179" y="12626"/>
                      <a:pt x="1179" y="12626"/>
                    </a:cubicBezTo>
                    <a:lnTo>
                      <a:pt x="1079" y="12701"/>
                    </a:lnTo>
                    <a:cubicBezTo>
                      <a:pt x="1054" y="12726"/>
                      <a:pt x="1054" y="12726"/>
                      <a:pt x="1029" y="12751"/>
                    </a:cubicBezTo>
                    <a:lnTo>
                      <a:pt x="978" y="12777"/>
                    </a:lnTo>
                    <a:cubicBezTo>
                      <a:pt x="953" y="12802"/>
                      <a:pt x="928" y="12827"/>
                      <a:pt x="903" y="12827"/>
                    </a:cubicBezTo>
                    <a:cubicBezTo>
                      <a:pt x="878" y="12852"/>
                      <a:pt x="853" y="12877"/>
                      <a:pt x="828" y="12902"/>
                    </a:cubicBezTo>
                    <a:cubicBezTo>
                      <a:pt x="803" y="12927"/>
                      <a:pt x="778" y="12952"/>
                      <a:pt x="753" y="12977"/>
                    </a:cubicBezTo>
                    <a:cubicBezTo>
                      <a:pt x="753" y="12977"/>
                      <a:pt x="728" y="13002"/>
                      <a:pt x="728" y="13002"/>
                    </a:cubicBezTo>
                    <a:lnTo>
                      <a:pt x="703" y="13027"/>
                    </a:lnTo>
                    <a:cubicBezTo>
                      <a:pt x="678" y="13052"/>
                      <a:pt x="653" y="13077"/>
                      <a:pt x="628" y="13102"/>
                    </a:cubicBezTo>
                    <a:lnTo>
                      <a:pt x="602" y="13127"/>
                    </a:lnTo>
                    <a:cubicBezTo>
                      <a:pt x="602" y="13127"/>
                      <a:pt x="602" y="13127"/>
                      <a:pt x="602" y="13152"/>
                    </a:cubicBezTo>
                    <a:lnTo>
                      <a:pt x="577" y="13152"/>
                    </a:lnTo>
                    <a:cubicBezTo>
                      <a:pt x="577" y="13152"/>
                      <a:pt x="577" y="13178"/>
                      <a:pt x="577" y="13178"/>
                    </a:cubicBezTo>
                    <a:cubicBezTo>
                      <a:pt x="552" y="13203"/>
                      <a:pt x="527" y="13228"/>
                      <a:pt x="502" y="13253"/>
                    </a:cubicBezTo>
                    <a:cubicBezTo>
                      <a:pt x="502" y="13253"/>
                      <a:pt x="502" y="13278"/>
                      <a:pt x="477" y="13278"/>
                    </a:cubicBezTo>
                    <a:cubicBezTo>
                      <a:pt x="452" y="13328"/>
                      <a:pt x="402" y="13378"/>
                      <a:pt x="377" y="13428"/>
                    </a:cubicBezTo>
                    <a:lnTo>
                      <a:pt x="277" y="13604"/>
                    </a:lnTo>
                    <a:cubicBezTo>
                      <a:pt x="227" y="13679"/>
                      <a:pt x="176" y="13779"/>
                      <a:pt x="151" y="13829"/>
                    </a:cubicBezTo>
                    <a:cubicBezTo>
                      <a:pt x="151" y="13854"/>
                      <a:pt x="126" y="13879"/>
                      <a:pt x="126" y="13904"/>
                    </a:cubicBezTo>
                    <a:lnTo>
                      <a:pt x="76" y="14105"/>
                    </a:lnTo>
                    <a:cubicBezTo>
                      <a:pt x="26" y="14180"/>
                      <a:pt x="26" y="14330"/>
                      <a:pt x="1" y="14431"/>
                    </a:cubicBezTo>
                    <a:cubicBezTo>
                      <a:pt x="1" y="14481"/>
                      <a:pt x="1" y="14556"/>
                      <a:pt x="1" y="14631"/>
                    </a:cubicBezTo>
                    <a:cubicBezTo>
                      <a:pt x="1" y="15208"/>
                      <a:pt x="377" y="15784"/>
                      <a:pt x="1154" y="16235"/>
                    </a:cubicBezTo>
                    <a:lnTo>
                      <a:pt x="13259" y="23228"/>
                    </a:lnTo>
                    <a:cubicBezTo>
                      <a:pt x="13359" y="23278"/>
                      <a:pt x="13435" y="23328"/>
                      <a:pt x="13535" y="23378"/>
                    </a:cubicBezTo>
                    <a:lnTo>
                      <a:pt x="13585" y="23378"/>
                    </a:lnTo>
                    <a:cubicBezTo>
                      <a:pt x="13585" y="23403"/>
                      <a:pt x="13585" y="23403"/>
                      <a:pt x="13585" y="23403"/>
                    </a:cubicBezTo>
                    <a:lnTo>
                      <a:pt x="13610" y="23403"/>
                    </a:lnTo>
                    <a:cubicBezTo>
                      <a:pt x="13635" y="23403"/>
                      <a:pt x="13635" y="23428"/>
                      <a:pt x="13660" y="23428"/>
                    </a:cubicBezTo>
                    <a:lnTo>
                      <a:pt x="13685" y="23428"/>
                    </a:lnTo>
                    <a:cubicBezTo>
                      <a:pt x="13685" y="23453"/>
                      <a:pt x="13710" y="23453"/>
                      <a:pt x="13735" y="23453"/>
                    </a:cubicBezTo>
                    <a:cubicBezTo>
                      <a:pt x="13735" y="23453"/>
                      <a:pt x="13735" y="23478"/>
                      <a:pt x="13760" y="23478"/>
                    </a:cubicBezTo>
                    <a:lnTo>
                      <a:pt x="13786" y="23478"/>
                    </a:lnTo>
                    <a:cubicBezTo>
                      <a:pt x="13811" y="23478"/>
                      <a:pt x="13811" y="23503"/>
                      <a:pt x="13836" y="23503"/>
                    </a:cubicBezTo>
                    <a:lnTo>
                      <a:pt x="13861" y="23503"/>
                    </a:lnTo>
                    <a:cubicBezTo>
                      <a:pt x="13886" y="23528"/>
                      <a:pt x="13886" y="23528"/>
                      <a:pt x="13911" y="23528"/>
                    </a:cubicBezTo>
                    <a:lnTo>
                      <a:pt x="13936" y="23528"/>
                    </a:lnTo>
                    <a:cubicBezTo>
                      <a:pt x="13961" y="23554"/>
                      <a:pt x="13961" y="23554"/>
                      <a:pt x="13986" y="23554"/>
                    </a:cubicBezTo>
                    <a:cubicBezTo>
                      <a:pt x="14011" y="23579"/>
                      <a:pt x="14036" y="23579"/>
                      <a:pt x="14086" y="23579"/>
                    </a:cubicBezTo>
                    <a:cubicBezTo>
                      <a:pt x="14111" y="23604"/>
                      <a:pt x="14111" y="23604"/>
                      <a:pt x="14136" y="23604"/>
                    </a:cubicBezTo>
                    <a:cubicBezTo>
                      <a:pt x="14161" y="23604"/>
                      <a:pt x="14161" y="23629"/>
                      <a:pt x="14187" y="23629"/>
                    </a:cubicBezTo>
                    <a:cubicBezTo>
                      <a:pt x="14212" y="23629"/>
                      <a:pt x="14237" y="23629"/>
                      <a:pt x="14262" y="23654"/>
                    </a:cubicBezTo>
                    <a:lnTo>
                      <a:pt x="14312" y="23654"/>
                    </a:lnTo>
                    <a:cubicBezTo>
                      <a:pt x="14337" y="23679"/>
                      <a:pt x="14362" y="23679"/>
                      <a:pt x="14387" y="23679"/>
                    </a:cubicBezTo>
                    <a:cubicBezTo>
                      <a:pt x="14412" y="23679"/>
                      <a:pt x="14437" y="23704"/>
                      <a:pt x="14462" y="23704"/>
                    </a:cubicBezTo>
                    <a:lnTo>
                      <a:pt x="14512" y="23704"/>
                    </a:lnTo>
                    <a:cubicBezTo>
                      <a:pt x="14537" y="23729"/>
                      <a:pt x="14562" y="23729"/>
                      <a:pt x="14588" y="23729"/>
                    </a:cubicBezTo>
                    <a:lnTo>
                      <a:pt x="14613" y="23729"/>
                    </a:lnTo>
                    <a:cubicBezTo>
                      <a:pt x="14613" y="23729"/>
                      <a:pt x="14638" y="23729"/>
                      <a:pt x="14638" y="23754"/>
                    </a:cubicBezTo>
                    <a:lnTo>
                      <a:pt x="14738" y="23754"/>
                    </a:lnTo>
                    <a:cubicBezTo>
                      <a:pt x="14763" y="23779"/>
                      <a:pt x="14813" y="23779"/>
                      <a:pt x="14838" y="23779"/>
                    </a:cubicBezTo>
                    <a:lnTo>
                      <a:pt x="14863" y="23779"/>
                    </a:lnTo>
                    <a:cubicBezTo>
                      <a:pt x="14888" y="23779"/>
                      <a:pt x="14888" y="23779"/>
                      <a:pt x="14888" y="23804"/>
                    </a:cubicBezTo>
                    <a:lnTo>
                      <a:pt x="14989" y="23804"/>
                    </a:lnTo>
                    <a:cubicBezTo>
                      <a:pt x="15014" y="23804"/>
                      <a:pt x="15039" y="23829"/>
                      <a:pt x="15064" y="23829"/>
                    </a:cubicBezTo>
                    <a:lnTo>
                      <a:pt x="15214" y="23829"/>
                    </a:lnTo>
                    <a:cubicBezTo>
                      <a:pt x="15239" y="23854"/>
                      <a:pt x="15264" y="23854"/>
                      <a:pt x="15289" y="23854"/>
                    </a:cubicBezTo>
                    <a:lnTo>
                      <a:pt x="15465" y="23854"/>
                    </a:lnTo>
                    <a:cubicBezTo>
                      <a:pt x="15490" y="23879"/>
                      <a:pt x="15490" y="23879"/>
                      <a:pt x="15515" y="23879"/>
                    </a:cubicBezTo>
                    <a:lnTo>
                      <a:pt x="16292" y="23879"/>
                    </a:lnTo>
                    <a:cubicBezTo>
                      <a:pt x="16392" y="23879"/>
                      <a:pt x="16492" y="23879"/>
                      <a:pt x="16593" y="23854"/>
                    </a:cubicBezTo>
                    <a:lnTo>
                      <a:pt x="16743" y="23854"/>
                    </a:lnTo>
                    <a:cubicBezTo>
                      <a:pt x="16893" y="23829"/>
                      <a:pt x="17019" y="23804"/>
                      <a:pt x="17169" y="23779"/>
                    </a:cubicBezTo>
                    <a:lnTo>
                      <a:pt x="17269" y="23779"/>
                    </a:lnTo>
                    <a:cubicBezTo>
                      <a:pt x="17319" y="23754"/>
                      <a:pt x="17344" y="23754"/>
                      <a:pt x="17369" y="23754"/>
                    </a:cubicBezTo>
                    <a:cubicBezTo>
                      <a:pt x="17545" y="23704"/>
                      <a:pt x="17720" y="23654"/>
                      <a:pt x="17871" y="23604"/>
                    </a:cubicBezTo>
                    <a:lnTo>
                      <a:pt x="17896" y="23604"/>
                    </a:lnTo>
                    <a:cubicBezTo>
                      <a:pt x="18197" y="23503"/>
                      <a:pt x="18497" y="23378"/>
                      <a:pt x="18773" y="23228"/>
                    </a:cubicBezTo>
                    <a:lnTo>
                      <a:pt x="39199" y="11373"/>
                    </a:lnTo>
                    <a:cubicBezTo>
                      <a:pt x="39249" y="11323"/>
                      <a:pt x="39274" y="11298"/>
                      <a:pt x="39324" y="11273"/>
                    </a:cubicBezTo>
                    <a:cubicBezTo>
                      <a:pt x="39350" y="11273"/>
                      <a:pt x="39350" y="11273"/>
                      <a:pt x="39350" y="11248"/>
                    </a:cubicBezTo>
                    <a:cubicBezTo>
                      <a:pt x="39400" y="11223"/>
                      <a:pt x="39425" y="11198"/>
                      <a:pt x="39475" y="11173"/>
                    </a:cubicBezTo>
                    <a:cubicBezTo>
                      <a:pt x="39525" y="11147"/>
                      <a:pt x="39550" y="11122"/>
                      <a:pt x="39600" y="11072"/>
                    </a:cubicBezTo>
                    <a:cubicBezTo>
                      <a:pt x="39625" y="11047"/>
                      <a:pt x="39675" y="11022"/>
                      <a:pt x="39700" y="10997"/>
                    </a:cubicBezTo>
                    <a:cubicBezTo>
                      <a:pt x="39713" y="10985"/>
                      <a:pt x="39719" y="10978"/>
                      <a:pt x="39726" y="10972"/>
                    </a:cubicBezTo>
                    <a:cubicBezTo>
                      <a:pt x="39751" y="10972"/>
                      <a:pt x="39751" y="10947"/>
                      <a:pt x="39751" y="10947"/>
                    </a:cubicBezTo>
                    <a:lnTo>
                      <a:pt x="39751" y="10947"/>
                    </a:lnTo>
                    <a:cubicBezTo>
                      <a:pt x="39792" y="10905"/>
                      <a:pt x="39834" y="10863"/>
                      <a:pt x="39876" y="10822"/>
                    </a:cubicBezTo>
                    <a:cubicBezTo>
                      <a:pt x="39876" y="10822"/>
                      <a:pt x="39876" y="10822"/>
                      <a:pt x="39876" y="10797"/>
                    </a:cubicBezTo>
                    <a:cubicBezTo>
                      <a:pt x="39901" y="10797"/>
                      <a:pt x="39901" y="10772"/>
                      <a:pt x="39926" y="10772"/>
                    </a:cubicBezTo>
                    <a:cubicBezTo>
                      <a:pt x="39951" y="10746"/>
                      <a:pt x="39951" y="10721"/>
                      <a:pt x="39976" y="10696"/>
                    </a:cubicBezTo>
                    <a:cubicBezTo>
                      <a:pt x="40001" y="10671"/>
                      <a:pt x="40001" y="10671"/>
                      <a:pt x="40026" y="10646"/>
                    </a:cubicBezTo>
                    <a:cubicBezTo>
                      <a:pt x="40026" y="10646"/>
                      <a:pt x="40026" y="10621"/>
                      <a:pt x="40051" y="10621"/>
                    </a:cubicBezTo>
                    <a:cubicBezTo>
                      <a:pt x="40051" y="10596"/>
                      <a:pt x="40051" y="10596"/>
                      <a:pt x="40076" y="10571"/>
                    </a:cubicBezTo>
                    <a:cubicBezTo>
                      <a:pt x="40076" y="10546"/>
                      <a:pt x="40101" y="10521"/>
                      <a:pt x="40101" y="10496"/>
                    </a:cubicBezTo>
                    <a:cubicBezTo>
                      <a:pt x="40127" y="10496"/>
                      <a:pt x="40127" y="10471"/>
                      <a:pt x="40127" y="10446"/>
                    </a:cubicBezTo>
                    <a:cubicBezTo>
                      <a:pt x="40127" y="10471"/>
                      <a:pt x="40127" y="10471"/>
                      <a:pt x="40127" y="10471"/>
                    </a:cubicBezTo>
                    <a:cubicBezTo>
                      <a:pt x="40127" y="10471"/>
                      <a:pt x="40152" y="10446"/>
                      <a:pt x="40152" y="10446"/>
                    </a:cubicBezTo>
                    <a:cubicBezTo>
                      <a:pt x="40152" y="10421"/>
                      <a:pt x="40152" y="10421"/>
                      <a:pt x="40152" y="10421"/>
                    </a:cubicBezTo>
                    <a:lnTo>
                      <a:pt x="40177" y="10396"/>
                    </a:lnTo>
                    <a:cubicBezTo>
                      <a:pt x="40177" y="10371"/>
                      <a:pt x="40177" y="10371"/>
                      <a:pt x="40202" y="10345"/>
                    </a:cubicBezTo>
                    <a:cubicBezTo>
                      <a:pt x="40202" y="10320"/>
                      <a:pt x="40202" y="10295"/>
                      <a:pt x="40227" y="10270"/>
                    </a:cubicBezTo>
                    <a:cubicBezTo>
                      <a:pt x="40227" y="10270"/>
                      <a:pt x="40227" y="10270"/>
                      <a:pt x="40227" y="10245"/>
                    </a:cubicBezTo>
                    <a:cubicBezTo>
                      <a:pt x="40227" y="10245"/>
                      <a:pt x="40252" y="10220"/>
                      <a:pt x="40252" y="10220"/>
                    </a:cubicBezTo>
                    <a:cubicBezTo>
                      <a:pt x="40252" y="10220"/>
                      <a:pt x="40252" y="10220"/>
                      <a:pt x="40252" y="10195"/>
                    </a:cubicBezTo>
                    <a:cubicBezTo>
                      <a:pt x="40252" y="10195"/>
                      <a:pt x="40252" y="10170"/>
                      <a:pt x="40252" y="10170"/>
                    </a:cubicBezTo>
                    <a:cubicBezTo>
                      <a:pt x="40277" y="10145"/>
                      <a:pt x="40277" y="10120"/>
                      <a:pt x="40277" y="10120"/>
                    </a:cubicBezTo>
                    <a:cubicBezTo>
                      <a:pt x="40277" y="10095"/>
                      <a:pt x="40277" y="10070"/>
                      <a:pt x="40302" y="10045"/>
                    </a:cubicBezTo>
                    <a:cubicBezTo>
                      <a:pt x="40302" y="10045"/>
                      <a:pt x="40302" y="10045"/>
                      <a:pt x="40302" y="10020"/>
                    </a:cubicBezTo>
                    <a:cubicBezTo>
                      <a:pt x="40302" y="10020"/>
                      <a:pt x="40302" y="10020"/>
                      <a:pt x="40302" y="9995"/>
                    </a:cubicBezTo>
                    <a:cubicBezTo>
                      <a:pt x="40302" y="9995"/>
                      <a:pt x="40302" y="9970"/>
                      <a:pt x="40302" y="9970"/>
                    </a:cubicBezTo>
                    <a:cubicBezTo>
                      <a:pt x="40302" y="9970"/>
                      <a:pt x="40302" y="9944"/>
                      <a:pt x="40302" y="9944"/>
                    </a:cubicBezTo>
                    <a:cubicBezTo>
                      <a:pt x="40327" y="9894"/>
                      <a:pt x="40327" y="9844"/>
                      <a:pt x="40327" y="9794"/>
                    </a:cubicBezTo>
                    <a:cubicBezTo>
                      <a:pt x="40327" y="9788"/>
                      <a:pt x="40327" y="9782"/>
                      <a:pt x="40327" y="9769"/>
                    </a:cubicBezTo>
                    <a:cubicBezTo>
                      <a:pt x="40327" y="9744"/>
                      <a:pt x="40327" y="9719"/>
                      <a:pt x="40327" y="9669"/>
                    </a:cubicBezTo>
                    <a:lnTo>
                      <a:pt x="40327" y="9619"/>
                    </a:lnTo>
                    <a:lnTo>
                      <a:pt x="40302" y="9594"/>
                    </a:lnTo>
                    <a:cubicBezTo>
                      <a:pt x="40302" y="9569"/>
                      <a:pt x="40302" y="9569"/>
                      <a:pt x="40302" y="9543"/>
                    </a:cubicBezTo>
                    <a:cubicBezTo>
                      <a:pt x="40302" y="9518"/>
                      <a:pt x="40302" y="9493"/>
                      <a:pt x="40302" y="9468"/>
                    </a:cubicBezTo>
                    <a:cubicBezTo>
                      <a:pt x="40302" y="9443"/>
                      <a:pt x="40302" y="9443"/>
                      <a:pt x="40302" y="9443"/>
                    </a:cubicBezTo>
                    <a:lnTo>
                      <a:pt x="40302" y="9418"/>
                    </a:lnTo>
                    <a:cubicBezTo>
                      <a:pt x="40277" y="9368"/>
                      <a:pt x="40277" y="9293"/>
                      <a:pt x="40252" y="9243"/>
                    </a:cubicBezTo>
                    <a:lnTo>
                      <a:pt x="40227" y="9168"/>
                    </a:lnTo>
                    <a:lnTo>
                      <a:pt x="40227" y="9142"/>
                    </a:lnTo>
                    <a:cubicBezTo>
                      <a:pt x="40202" y="9092"/>
                      <a:pt x="40177" y="9042"/>
                      <a:pt x="40177" y="8992"/>
                    </a:cubicBezTo>
                    <a:cubicBezTo>
                      <a:pt x="40152" y="8967"/>
                      <a:pt x="40152" y="8967"/>
                      <a:pt x="40152" y="8942"/>
                    </a:cubicBezTo>
                    <a:cubicBezTo>
                      <a:pt x="40152" y="8942"/>
                      <a:pt x="40152" y="8942"/>
                      <a:pt x="40152" y="8917"/>
                    </a:cubicBezTo>
                    <a:lnTo>
                      <a:pt x="40127" y="8917"/>
                    </a:lnTo>
                    <a:cubicBezTo>
                      <a:pt x="40076" y="8767"/>
                      <a:pt x="40001" y="8666"/>
                      <a:pt x="40001" y="8641"/>
                    </a:cubicBezTo>
                    <a:cubicBezTo>
                      <a:pt x="39976" y="8616"/>
                      <a:pt x="39951" y="8591"/>
                      <a:pt x="39926" y="8541"/>
                    </a:cubicBezTo>
                    <a:cubicBezTo>
                      <a:pt x="39901" y="8516"/>
                      <a:pt x="39876" y="8491"/>
                      <a:pt x="39876" y="8466"/>
                    </a:cubicBezTo>
                    <a:lnTo>
                      <a:pt x="39826" y="8416"/>
                    </a:lnTo>
                    <a:cubicBezTo>
                      <a:pt x="39801" y="8391"/>
                      <a:pt x="39776" y="8365"/>
                      <a:pt x="39751" y="8315"/>
                    </a:cubicBezTo>
                    <a:lnTo>
                      <a:pt x="39726" y="8290"/>
                    </a:lnTo>
                    <a:cubicBezTo>
                      <a:pt x="39726" y="8290"/>
                      <a:pt x="39726" y="8290"/>
                      <a:pt x="39700" y="8265"/>
                    </a:cubicBezTo>
                    <a:cubicBezTo>
                      <a:pt x="39650" y="8215"/>
                      <a:pt x="39600" y="8140"/>
                      <a:pt x="39525" y="8065"/>
                    </a:cubicBezTo>
                    <a:cubicBezTo>
                      <a:pt x="39450" y="8015"/>
                      <a:pt x="39400" y="7964"/>
                      <a:pt x="39350" y="7914"/>
                    </a:cubicBezTo>
                    <a:cubicBezTo>
                      <a:pt x="39274" y="7864"/>
                      <a:pt x="39224" y="7839"/>
                      <a:pt x="39174" y="7789"/>
                    </a:cubicBezTo>
                    <a:cubicBezTo>
                      <a:pt x="39149" y="7764"/>
                      <a:pt x="39124" y="7764"/>
                      <a:pt x="39099" y="7739"/>
                    </a:cubicBezTo>
                    <a:cubicBezTo>
                      <a:pt x="39024" y="7689"/>
                      <a:pt x="38949" y="7639"/>
                      <a:pt x="38873" y="7614"/>
                    </a:cubicBezTo>
                    <a:lnTo>
                      <a:pt x="37670" y="6912"/>
                    </a:lnTo>
                    <a:lnTo>
                      <a:pt x="36467" y="6210"/>
                    </a:lnTo>
                    <a:lnTo>
                      <a:pt x="35239" y="5508"/>
                    </a:lnTo>
                    <a:lnTo>
                      <a:pt x="34036" y="4807"/>
                    </a:lnTo>
                    <a:lnTo>
                      <a:pt x="32833" y="4105"/>
                    </a:lnTo>
                    <a:lnTo>
                      <a:pt x="31605" y="3403"/>
                    </a:lnTo>
                    <a:lnTo>
                      <a:pt x="30402" y="2701"/>
                    </a:lnTo>
                    <a:lnTo>
                      <a:pt x="29199" y="2000"/>
                    </a:lnTo>
                    <a:lnTo>
                      <a:pt x="27971" y="1323"/>
                    </a:lnTo>
                    <a:lnTo>
                      <a:pt x="26768" y="621"/>
                    </a:lnTo>
                    <a:cubicBezTo>
                      <a:pt x="26768" y="621"/>
                      <a:pt x="26768" y="596"/>
                      <a:pt x="26768" y="596"/>
                    </a:cubicBezTo>
                    <a:lnTo>
                      <a:pt x="26743" y="596"/>
                    </a:lnTo>
                    <a:cubicBezTo>
                      <a:pt x="26668" y="571"/>
                      <a:pt x="26568" y="521"/>
                      <a:pt x="26492" y="471"/>
                    </a:cubicBezTo>
                    <a:lnTo>
                      <a:pt x="26442" y="446"/>
                    </a:lnTo>
                    <a:cubicBezTo>
                      <a:pt x="26417" y="446"/>
                      <a:pt x="26417" y="446"/>
                      <a:pt x="26392" y="421"/>
                    </a:cubicBezTo>
                    <a:lnTo>
                      <a:pt x="26267" y="370"/>
                    </a:lnTo>
                    <a:cubicBezTo>
                      <a:pt x="26217" y="345"/>
                      <a:pt x="26167" y="320"/>
                      <a:pt x="26091" y="295"/>
                    </a:cubicBezTo>
                    <a:lnTo>
                      <a:pt x="26066" y="295"/>
                    </a:lnTo>
                    <a:cubicBezTo>
                      <a:pt x="26066" y="295"/>
                      <a:pt x="26046" y="295"/>
                      <a:pt x="26042" y="277"/>
                    </a:cubicBezTo>
                    <a:lnTo>
                      <a:pt x="26042" y="277"/>
                    </a:lnTo>
                    <a:lnTo>
                      <a:pt x="26016" y="270"/>
                    </a:lnTo>
                    <a:lnTo>
                      <a:pt x="25991" y="270"/>
                    </a:lnTo>
                    <a:cubicBezTo>
                      <a:pt x="25966" y="245"/>
                      <a:pt x="25916" y="245"/>
                      <a:pt x="25866" y="220"/>
                    </a:cubicBezTo>
                    <a:lnTo>
                      <a:pt x="25791" y="195"/>
                    </a:lnTo>
                    <a:lnTo>
                      <a:pt x="25740" y="195"/>
                    </a:lnTo>
                    <a:cubicBezTo>
                      <a:pt x="25665" y="170"/>
                      <a:pt x="25590" y="145"/>
                      <a:pt x="25540" y="145"/>
                    </a:cubicBezTo>
                    <a:lnTo>
                      <a:pt x="25465" y="120"/>
                    </a:lnTo>
                    <a:cubicBezTo>
                      <a:pt x="25440" y="120"/>
                      <a:pt x="25415" y="95"/>
                      <a:pt x="25365" y="95"/>
                    </a:cubicBezTo>
                    <a:lnTo>
                      <a:pt x="25314" y="95"/>
                    </a:lnTo>
                    <a:cubicBezTo>
                      <a:pt x="25314" y="95"/>
                      <a:pt x="25289" y="95"/>
                      <a:pt x="25289" y="70"/>
                    </a:cubicBezTo>
                    <a:lnTo>
                      <a:pt x="25164" y="70"/>
                    </a:lnTo>
                    <a:cubicBezTo>
                      <a:pt x="25139" y="45"/>
                      <a:pt x="25114" y="45"/>
                      <a:pt x="25089" y="45"/>
                    </a:cubicBezTo>
                    <a:lnTo>
                      <a:pt x="24989" y="45"/>
                    </a:lnTo>
                    <a:cubicBezTo>
                      <a:pt x="24938" y="20"/>
                      <a:pt x="24888" y="20"/>
                      <a:pt x="24838" y="20"/>
                    </a:cubicBezTo>
                    <a:lnTo>
                      <a:pt x="24763" y="20"/>
                    </a:lnTo>
                    <a:cubicBezTo>
                      <a:pt x="24613" y="7"/>
                      <a:pt x="24462" y="1"/>
                      <a:pt x="24309"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735;p40">
                <a:extLst>
                  <a:ext uri="{FF2B5EF4-FFF2-40B4-BE49-F238E27FC236}">
                    <a16:creationId xmlns:a16="http://schemas.microsoft.com/office/drawing/2014/main" id="{942AAAE7-0E00-AB9C-EC6B-FC875FFCAE98}"/>
                  </a:ext>
                </a:extLst>
              </p:cNvPr>
              <p:cNvSpPr/>
              <p:nvPr/>
            </p:nvSpPr>
            <p:spPr>
              <a:xfrm flipH="1">
                <a:off x="6664060" y="3931375"/>
                <a:ext cx="1424955" cy="529389"/>
              </a:xfrm>
              <a:custGeom>
                <a:avLst/>
                <a:gdLst/>
                <a:ahLst/>
                <a:cxnLst/>
                <a:rect l="l" t="t" r="r" b="b"/>
                <a:pathLst>
                  <a:path w="40327" h="14982" extrusionOk="0">
                    <a:moveTo>
                      <a:pt x="40227" y="952"/>
                    </a:moveTo>
                    <a:lnTo>
                      <a:pt x="40214" y="990"/>
                    </a:lnTo>
                    <a:lnTo>
                      <a:pt x="40214" y="990"/>
                    </a:lnTo>
                    <a:cubicBezTo>
                      <a:pt x="40227" y="976"/>
                      <a:pt x="40227" y="972"/>
                      <a:pt x="40227" y="952"/>
                    </a:cubicBezTo>
                    <a:close/>
                    <a:moveTo>
                      <a:pt x="40327" y="0"/>
                    </a:moveTo>
                    <a:cubicBezTo>
                      <a:pt x="40327" y="50"/>
                      <a:pt x="40327" y="75"/>
                      <a:pt x="40302" y="125"/>
                    </a:cubicBezTo>
                    <a:cubicBezTo>
                      <a:pt x="40302" y="175"/>
                      <a:pt x="40302" y="201"/>
                      <a:pt x="40302" y="251"/>
                    </a:cubicBezTo>
                    <a:cubicBezTo>
                      <a:pt x="40302" y="276"/>
                      <a:pt x="40277" y="326"/>
                      <a:pt x="40277" y="351"/>
                    </a:cubicBezTo>
                    <a:cubicBezTo>
                      <a:pt x="40252" y="376"/>
                      <a:pt x="40252" y="426"/>
                      <a:pt x="40227" y="451"/>
                    </a:cubicBezTo>
                    <a:cubicBezTo>
                      <a:pt x="40227" y="501"/>
                      <a:pt x="40202" y="526"/>
                      <a:pt x="40202" y="551"/>
                    </a:cubicBezTo>
                    <a:cubicBezTo>
                      <a:pt x="40177" y="602"/>
                      <a:pt x="40152" y="627"/>
                      <a:pt x="40152" y="677"/>
                    </a:cubicBezTo>
                    <a:cubicBezTo>
                      <a:pt x="40127" y="702"/>
                      <a:pt x="40101" y="727"/>
                      <a:pt x="40101" y="777"/>
                    </a:cubicBezTo>
                    <a:cubicBezTo>
                      <a:pt x="40051" y="802"/>
                      <a:pt x="40026" y="852"/>
                      <a:pt x="40001" y="902"/>
                    </a:cubicBezTo>
                    <a:cubicBezTo>
                      <a:pt x="39976" y="952"/>
                      <a:pt x="39926" y="977"/>
                      <a:pt x="39901" y="1028"/>
                    </a:cubicBezTo>
                    <a:cubicBezTo>
                      <a:pt x="39876" y="1028"/>
                      <a:pt x="39876" y="1053"/>
                      <a:pt x="39876" y="1053"/>
                    </a:cubicBezTo>
                    <a:cubicBezTo>
                      <a:pt x="39826" y="1103"/>
                      <a:pt x="39776" y="1178"/>
                      <a:pt x="39700" y="1228"/>
                    </a:cubicBezTo>
                    <a:cubicBezTo>
                      <a:pt x="39675" y="1253"/>
                      <a:pt x="39625" y="1278"/>
                      <a:pt x="39575" y="1328"/>
                    </a:cubicBezTo>
                    <a:cubicBezTo>
                      <a:pt x="39550" y="1353"/>
                      <a:pt x="39525" y="1378"/>
                      <a:pt x="39475" y="1404"/>
                    </a:cubicBezTo>
                    <a:cubicBezTo>
                      <a:pt x="39425" y="1429"/>
                      <a:pt x="39375" y="1479"/>
                      <a:pt x="39350" y="1504"/>
                    </a:cubicBezTo>
                    <a:cubicBezTo>
                      <a:pt x="39299" y="1529"/>
                      <a:pt x="39249" y="1554"/>
                      <a:pt x="39199" y="1604"/>
                    </a:cubicBezTo>
                    <a:lnTo>
                      <a:pt x="18773" y="13459"/>
                    </a:lnTo>
                    <a:cubicBezTo>
                      <a:pt x="18648" y="13534"/>
                      <a:pt x="18522" y="13584"/>
                      <a:pt x="18397" y="13634"/>
                    </a:cubicBezTo>
                    <a:cubicBezTo>
                      <a:pt x="18372" y="13659"/>
                      <a:pt x="18322" y="13684"/>
                      <a:pt x="18297" y="13684"/>
                    </a:cubicBezTo>
                    <a:cubicBezTo>
                      <a:pt x="18197" y="13734"/>
                      <a:pt x="18096" y="13785"/>
                      <a:pt x="17996" y="13810"/>
                    </a:cubicBezTo>
                    <a:cubicBezTo>
                      <a:pt x="17946" y="13810"/>
                      <a:pt x="17921" y="13835"/>
                      <a:pt x="17871" y="13860"/>
                    </a:cubicBezTo>
                    <a:cubicBezTo>
                      <a:pt x="17821" y="13860"/>
                      <a:pt x="17745" y="13885"/>
                      <a:pt x="17670" y="13910"/>
                    </a:cubicBezTo>
                    <a:cubicBezTo>
                      <a:pt x="17620" y="13910"/>
                      <a:pt x="17570" y="13935"/>
                      <a:pt x="17520" y="13935"/>
                    </a:cubicBezTo>
                    <a:cubicBezTo>
                      <a:pt x="17445" y="13960"/>
                      <a:pt x="17369" y="13985"/>
                      <a:pt x="17294" y="13985"/>
                    </a:cubicBezTo>
                    <a:cubicBezTo>
                      <a:pt x="17269" y="14010"/>
                      <a:pt x="17219" y="14010"/>
                      <a:pt x="17169" y="14010"/>
                    </a:cubicBezTo>
                    <a:cubicBezTo>
                      <a:pt x="17019" y="14035"/>
                      <a:pt x="16868" y="14060"/>
                      <a:pt x="16718" y="14085"/>
                    </a:cubicBezTo>
                    <a:lnTo>
                      <a:pt x="16567" y="14085"/>
                    </a:lnTo>
                    <a:cubicBezTo>
                      <a:pt x="16492" y="14110"/>
                      <a:pt x="16392" y="14110"/>
                      <a:pt x="16317" y="14110"/>
                    </a:cubicBezTo>
                    <a:lnTo>
                      <a:pt x="15565" y="14110"/>
                    </a:lnTo>
                    <a:cubicBezTo>
                      <a:pt x="15490" y="14110"/>
                      <a:pt x="15440" y="14085"/>
                      <a:pt x="15390" y="14085"/>
                    </a:cubicBezTo>
                    <a:cubicBezTo>
                      <a:pt x="15314" y="14085"/>
                      <a:pt x="15239" y="14085"/>
                      <a:pt x="15189" y="14060"/>
                    </a:cubicBezTo>
                    <a:cubicBezTo>
                      <a:pt x="15114" y="14060"/>
                      <a:pt x="15064" y="14060"/>
                      <a:pt x="15014" y="14035"/>
                    </a:cubicBezTo>
                    <a:cubicBezTo>
                      <a:pt x="14938" y="14035"/>
                      <a:pt x="14863" y="14010"/>
                      <a:pt x="14813" y="14010"/>
                    </a:cubicBezTo>
                    <a:cubicBezTo>
                      <a:pt x="14738" y="13985"/>
                      <a:pt x="14688" y="13985"/>
                      <a:pt x="14638" y="13985"/>
                    </a:cubicBezTo>
                    <a:cubicBezTo>
                      <a:pt x="14562" y="13960"/>
                      <a:pt x="14487" y="13935"/>
                      <a:pt x="14387" y="13910"/>
                    </a:cubicBezTo>
                    <a:cubicBezTo>
                      <a:pt x="14362" y="13910"/>
                      <a:pt x="14312" y="13885"/>
                      <a:pt x="14262" y="13885"/>
                    </a:cubicBezTo>
                    <a:cubicBezTo>
                      <a:pt x="14111" y="13835"/>
                      <a:pt x="13986" y="13785"/>
                      <a:pt x="13836" y="13734"/>
                    </a:cubicBezTo>
                    <a:cubicBezTo>
                      <a:pt x="13786" y="13709"/>
                      <a:pt x="13710" y="13684"/>
                      <a:pt x="13660" y="13659"/>
                    </a:cubicBezTo>
                    <a:cubicBezTo>
                      <a:pt x="13610" y="13634"/>
                      <a:pt x="13585" y="13634"/>
                      <a:pt x="13560" y="13609"/>
                    </a:cubicBezTo>
                    <a:cubicBezTo>
                      <a:pt x="13460" y="13559"/>
                      <a:pt x="13359" y="13509"/>
                      <a:pt x="13259" y="13459"/>
                    </a:cubicBezTo>
                    <a:lnTo>
                      <a:pt x="1154" y="6466"/>
                    </a:lnTo>
                    <a:cubicBezTo>
                      <a:pt x="377" y="6015"/>
                      <a:pt x="1" y="5439"/>
                      <a:pt x="1" y="4862"/>
                    </a:cubicBezTo>
                    <a:lnTo>
                      <a:pt x="1" y="5213"/>
                    </a:lnTo>
                    <a:cubicBezTo>
                      <a:pt x="1" y="5338"/>
                      <a:pt x="1" y="5539"/>
                      <a:pt x="76" y="5739"/>
                    </a:cubicBezTo>
                    <a:cubicBezTo>
                      <a:pt x="176" y="6090"/>
                      <a:pt x="302" y="6291"/>
                      <a:pt x="327" y="6341"/>
                    </a:cubicBezTo>
                    <a:cubicBezTo>
                      <a:pt x="352" y="6366"/>
                      <a:pt x="377" y="6416"/>
                      <a:pt x="402" y="6441"/>
                    </a:cubicBezTo>
                    <a:cubicBezTo>
                      <a:pt x="402" y="6441"/>
                      <a:pt x="402" y="6441"/>
                      <a:pt x="402" y="6466"/>
                    </a:cubicBezTo>
                    <a:cubicBezTo>
                      <a:pt x="502" y="6617"/>
                      <a:pt x="602" y="6742"/>
                      <a:pt x="803" y="6917"/>
                    </a:cubicBezTo>
                    <a:cubicBezTo>
                      <a:pt x="1029" y="7118"/>
                      <a:pt x="1204" y="7243"/>
                      <a:pt x="1430" y="7368"/>
                    </a:cubicBezTo>
                    <a:lnTo>
                      <a:pt x="2633" y="8070"/>
                    </a:lnTo>
                    <a:lnTo>
                      <a:pt x="3861" y="8772"/>
                    </a:lnTo>
                    <a:lnTo>
                      <a:pt x="5064" y="9474"/>
                    </a:lnTo>
                    <a:lnTo>
                      <a:pt x="6292" y="10176"/>
                    </a:lnTo>
                    <a:lnTo>
                      <a:pt x="7495" y="10877"/>
                    </a:lnTo>
                    <a:lnTo>
                      <a:pt x="8698" y="11579"/>
                    </a:lnTo>
                    <a:lnTo>
                      <a:pt x="9926" y="12281"/>
                    </a:lnTo>
                    <a:lnTo>
                      <a:pt x="11129" y="12983"/>
                    </a:lnTo>
                    <a:lnTo>
                      <a:pt x="12332" y="13684"/>
                    </a:lnTo>
                    <a:lnTo>
                      <a:pt x="13560" y="14361"/>
                    </a:lnTo>
                    <a:cubicBezTo>
                      <a:pt x="13635" y="14411"/>
                      <a:pt x="13735" y="14461"/>
                      <a:pt x="13811" y="14511"/>
                    </a:cubicBezTo>
                    <a:lnTo>
                      <a:pt x="13886" y="14536"/>
                    </a:lnTo>
                    <a:cubicBezTo>
                      <a:pt x="13886" y="14536"/>
                      <a:pt x="13911" y="14561"/>
                      <a:pt x="13911" y="14561"/>
                    </a:cubicBezTo>
                    <a:lnTo>
                      <a:pt x="14036" y="14612"/>
                    </a:lnTo>
                    <a:cubicBezTo>
                      <a:pt x="14086" y="14637"/>
                      <a:pt x="14161" y="14662"/>
                      <a:pt x="14212" y="14687"/>
                    </a:cubicBezTo>
                    <a:lnTo>
                      <a:pt x="14237" y="14687"/>
                    </a:lnTo>
                    <a:cubicBezTo>
                      <a:pt x="14262" y="14687"/>
                      <a:pt x="14287" y="14712"/>
                      <a:pt x="14287" y="14712"/>
                    </a:cubicBezTo>
                    <a:lnTo>
                      <a:pt x="14537" y="14787"/>
                    </a:lnTo>
                    <a:lnTo>
                      <a:pt x="14588" y="14787"/>
                    </a:lnTo>
                    <a:cubicBezTo>
                      <a:pt x="14638" y="14812"/>
                      <a:pt x="14713" y="14837"/>
                      <a:pt x="14788" y="14862"/>
                    </a:cubicBezTo>
                    <a:lnTo>
                      <a:pt x="14838" y="14862"/>
                    </a:lnTo>
                    <a:cubicBezTo>
                      <a:pt x="14888" y="14862"/>
                      <a:pt x="14913" y="14887"/>
                      <a:pt x="14938" y="14887"/>
                    </a:cubicBezTo>
                    <a:lnTo>
                      <a:pt x="15039" y="14912"/>
                    </a:lnTo>
                    <a:lnTo>
                      <a:pt x="15164" y="14912"/>
                    </a:lnTo>
                    <a:cubicBezTo>
                      <a:pt x="15189" y="14937"/>
                      <a:pt x="15214" y="14937"/>
                      <a:pt x="15239" y="14937"/>
                    </a:cubicBezTo>
                    <a:lnTo>
                      <a:pt x="15339" y="14937"/>
                    </a:lnTo>
                    <a:cubicBezTo>
                      <a:pt x="15390" y="14962"/>
                      <a:pt x="15440" y="14962"/>
                      <a:pt x="15490" y="14962"/>
                    </a:cubicBezTo>
                    <a:lnTo>
                      <a:pt x="15540" y="14962"/>
                    </a:lnTo>
                    <a:cubicBezTo>
                      <a:pt x="15690" y="14975"/>
                      <a:pt x="15847" y="14981"/>
                      <a:pt x="16007" y="14981"/>
                    </a:cubicBezTo>
                    <a:cubicBezTo>
                      <a:pt x="16166" y="14981"/>
                      <a:pt x="16329" y="14975"/>
                      <a:pt x="16492" y="14962"/>
                    </a:cubicBezTo>
                    <a:lnTo>
                      <a:pt x="16593" y="14962"/>
                    </a:lnTo>
                    <a:cubicBezTo>
                      <a:pt x="16618" y="14962"/>
                      <a:pt x="16668" y="14962"/>
                      <a:pt x="16693" y="14937"/>
                    </a:cubicBezTo>
                    <a:lnTo>
                      <a:pt x="16768" y="14937"/>
                    </a:lnTo>
                    <a:cubicBezTo>
                      <a:pt x="17019" y="14912"/>
                      <a:pt x="17194" y="14862"/>
                      <a:pt x="17269" y="14837"/>
                    </a:cubicBezTo>
                    <a:lnTo>
                      <a:pt x="17495" y="14787"/>
                    </a:lnTo>
                    <a:cubicBezTo>
                      <a:pt x="17545" y="14762"/>
                      <a:pt x="17595" y="14762"/>
                      <a:pt x="17670" y="14737"/>
                    </a:cubicBezTo>
                    <a:cubicBezTo>
                      <a:pt x="17695" y="14712"/>
                      <a:pt x="17745" y="14712"/>
                      <a:pt x="17745" y="14712"/>
                    </a:cubicBezTo>
                    <a:lnTo>
                      <a:pt x="17796" y="14687"/>
                    </a:lnTo>
                    <a:cubicBezTo>
                      <a:pt x="17871" y="14662"/>
                      <a:pt x="17921" y="14637"/>
                      <a:pt x="17996" y="14612"/>
                    </a:cubicBezTo>
                    <a:cubicBezTo>
                      <a:pt x="18096" y="14561"/>
                      <a:pt x="18146" y="14536"/>
                      <a:pt x="18247" y="14511"/>
                    </a:cubicBezTo>
                    <a:cubicBezTo>
                      <a:pt x="18247" y="14486"/>
                      <a:pt x="18247" y="14486"/>
                      <a:pt x="18247" y="14486"/>
                    </a:cubicBezTo>
                    <a:cubicBezTo>
                      <a:pt x="18322" y="14461"/>
                      <a:pt x="18422" y="14411"/>
                      <a:pt x="18472" y="14361"/>
                    </a:cubicBezTo>
                    <a:lnTo>
                      <a:pt x="20527" y="13183"/>
                    </a:lnTo>
                    <a:lnTo>
                      <a:pt x="22557" y="12005"/>
                    </a:lnTo>
                    <a:lnTo>
                      <a:pt x="24613" y="10802"/>
                    </a:lnTo>
                    <a:lnTo>
                      <a:pt x="26643" y="9624"/>
                    </a:lnTo>
                    <a:lnTo>
                      <a:pt x="28698" y="8446"/>
                    </a:lnTo>
                    <a:lnTo>
                      <a:pt x="30728" y="7243"/>
                    </a:lnTo>
                    <a:lnTo>
                      <a:pt x="32783" y="6065"/>
                    </a:lnTo>
                    <a:lnTo>
                      <a:pt x="34813" y="4887"/>
                    </a:lnTo>
                    <a:lnTo>
                      <a:pt x="36868" y="3684"/>
                    </a:lnTo>
                    <a:lnTo>
                      <a:pt x="38898" y="2506"/>
                    </a:lnTo>
                    <a:cubicBezTo>
                      <a:pt x="38949" y="2481"/>
                      <a:pt x="39024" y="2431"/>
                      <a:pt x="39074" y="2381"/>
                    </a:cubicBezTo>
                    <a:lnTo>
                      <a:pt x="39099" y="2381"/>
                    </a:lnTo>
                    <a:cubicBezTo>
                      <a:pt x="39124" y="2356"/>
                      <a:pt x="39124" y="2356"/>
                      <a:pt x="39149" y="2356"/>
                    </a:cubicBezTo>
                    <a:lnTo>
                      <a:pt x="39249" y="2281"/>
                    </a:lnTo>
                    <a:cubicBezTo>
                      <a:pt x="39249" y="2256"/>
                      <a:pt x="39274" y="2256"/>
                      <a:pt x="39299" y="2231"/>
                    </a:cubicBezTo>
                    <a:lnTo>
                      <a:pt x="39350" y="2206"/>
                    </a:lnTo>
                    <a:cubicBezTo>
                      <a:pt x="39350" y="2180"/>
                      <a:pt x="39375" y="2180"/>
                      <a:pt x="39400" y="2155"/>
                    </a:cubicBezTo>
                    <a:cubicBezTo>
                      <a:pt x="39425" y="2130"/>
                      <a:pt x="39450" y="2105"/>
                      <a:pt x="39475" y="2080"/>
                    </a:cubicBezTo>
                    <a:cubicBezTo>
                      <a:pt x="39500" y="2055"/>
                      <a:pt x="39525" y="2030"/>
                      <a:pt x="39550" y="2005"/>
                    </a:cubicBezTo>
                    <a:lnTo>
                      <a:pt x="39575" y="2005"/>
                    </a:lnTo>
                    <a:cubicBezTo>
                      <a:pt x="39575" y="2005"/>
                      <a:pt x="39575" y="2005"/>
                      <a:pt x="39575" y="1980"/>
                    </a:cubicBezTo>
                    <a:lnTo>
                      <a:pt x="39600" y="1955"/>
                    </a:lnTo>
                    <a:cubicBezTo>
                      <a:pt x="39625" y="1930"/>
                      <a:pt x="39650" y="1905"/>
                      <a:pt x="39675" y="1880"/>
                    </a:cubicBezTo>
                    <a:cubicBezTo>
                      <a:pt x="39675" y="1880"/>
                      <a:pt x="39700" y="1880"/>
                      <a:pt x="39700" y="1855"/>
                    </a:cubicBezTo>
                    <a:cubicBezTo>
                      <a:pt x="39700" y="1855"/>
                      <a:pt x="39726" y="1855"/>
                      <a:pt x="39726" y="1830"/>
                    </a:cubicBezTo>
                    <a:cubicBezTo>
                      <a:pt x="39751" y="1830"/>
                      <a:pt x="39751" y="1805"/>
                      <a:pt x="39751" y="1805"/>
                    </a:cubicBezTo>
                    <a:cubicBezTo>
                      <a:pt x="39776" y="1779"/>
                      <a:pt x="39801" y="1754"/>
                      <a:pt x="39801" y="1729"/>
                    </a:cubicBezTo>
                    <a:lnTo>
                      <a:pt x="39826" y="1704"/>
                    </a:lnTo>
                    <a:cubicBezTo>
                      <a:pt x="39876" y="1654"/>
                      <a:pt x="39901" y="1604"/>
                      <a:pt x="39926" y="1579"/>
                    </a:cubicBezTo>
                    <a:lnTo>
                      <a:pt x="40051" y="1378"/>
                    </a:lnTo>
                    <a:cubicBezTo>
                      <a:pt x="40051" y="1378"/>
                      <a:pt x="40051" y="1353"/>
                      <a:pt x="40076" y="1353"/>
                    </a:cubicBezTo>
                    <a:cubicBezTo>
                      <a:pt x="40101" y="1278"/>
                      <a:pt x="40127" y="1228"/>
                      <a:pt x="40152" y="1178"/>
                    </a:cubicBezTo>
                    <a:cubicBezTo>
                      <a:pt x="40152" y="1178"/>
                      <a:pt x="40152" y="1153"/>
                      <a:pt x="40152" y="1153"/>
                    </a:cubicBezTo>
                    <a:lnTo>
                      <a:pt x="40177" y="1103"/>
                    </a:lnTo>
                    <a:cubicBezTo>
                      <a:pt x="40177" y="1103"/>
                      <a:pt x="40177" y="1103"/>
                      <a:pt x="40177" y="1078"/>
                    </a:cubicBezTo>
                    <a:lnTo>
                      <a:pt x="40202" y="1028"/>
                    </a:lnTo>
                    <a:lnTo>
                      <a:pt x="40214" y="990"/>
                    </a:lnTo>
                    <a:lnTo>
                      <a:pt x="40214" y="990"/>
                    </a:lnTo>
                    <a:cubicBezTo>
                      <a:pt x="40211" y="993"/>
                      <a:pt x="40207" y="997"/>
                      <a:pt x="40202" y="1003"/>
                    </a:cubicBezTo>
                    <a:lnTo>
                      <a:pt x="40252" y="877"/>
                    </a:lnTo>
                    <a:lnTo>
                      <a:pt x="40252" y="827"/>
                    </a:lnTo>
                    <a:lnTo>
                      <a:pt x="40277" y="802"/>
                    </a:lnTo>
                    <a:cubicBezTo>
                      <a:pt x="40277" y="752"/>
                      <a:pt x="40277" y="702"/>
                      <a:pt x="40302" y="677"/>
                    </a:cubicBezTo>
                    <a:lnTo>
                      <a:pt x="40302" y="652"/>
                    </a:lnTo>
                    <a:cubicBezTo>
                      <a:pt x="40302" y="627"/>
                      <a:pt x="40302" y="602"/>
                      <a:pt x="40302" y="576"/>
                    </a:cubicBezTo>
                    <a:cubicBezTo>
                      <a:pt x="40302" y="526"/>
                      <a:pt x="40327" y="476"/>
                      <a:pt x="40327" y="426"/>
                    </a:cubicBezTo>
                    <a:cubicBezTo>
                      <a:pt x="40327" y="426"/>
                      <a:pt x="40327" y="401"/>
                      <a:pt x="40327" y="401"/>
                    </a:cubicBezTo>
                    <a:cubicBezTo>
                      <a:pt x="40327" y="376"/>
                      <a:pt x="40327" y="376"/>
                      <a:pt x="40327" y="351"/>
                    </a:cubicBezTo>
                    <a:lnTo>
                      <a:pt x="40327"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736;p40">
                <a:extLst>
                  <a:ext uri="{FF2B5EF4-FFF2-40B4-BE49-F238E27FC236}">
                    <a16:creationId xmlns:a16="http://schemas.microsoft.com/office/drawing/2014/main" id="{716A986E-6872-E241-2387-BF34FE2509D1}"/>
                  </a:ext>
                </a:extLst>
              </p:cNvPr>
              <p:cNvSpPr/>
              <p:nvPr/>
            </p:nvSpPr>
            <p:spPr>
              <a:xfrm flipH="1">
                <a:off x="6726921" y="3940668"/>
                <a:ext cx="712919" cy="427730"/>
              </a:xfrm>
              <a:custGeom>
                <a:avLst/>
                <a:gdLst/>
                <a:ahLst/>
                <a:cxnLst/>
                <a:rect l="l" t="t" r="r" b="b"/>
                <a:pathLst>
                  <a:path w="20176" h="12105" extrusionOk="0">
                    <a:moveTo>
                      <a:pt x="19715" y="1"/>
                    </a:moveTo>
                    <a:cubicBezTo>
                      <a:pt x="19642" y="1"/>
                      <a:pt x="19567" y="20"/>
                      <a:pt x="19499" y="63"/>
                    </a:cubicBezTo>
                    <a:lnTo>
                      <a:pt x="251" y="11341"/>
                    </a:lnTo>
                    <a:cubicBezTo>
                      <a:pt x="75" y="11441"/>
                      <a:pt x="0" y="11692"/>
                      <a:pt x="125" y="11892"/>
                    </a:cubicBezTo>
                    <a:cubicBezTo>
                      <a:pt x="192" y="12026"/>
                      <a:pt x="326" y="12104"/>
                      <a:pt x="467" y="12104"/>
                    </a:cubicBezTo>
                    <a:cubicBezTo>
                      <a:pt x="537" y="12104"/>
                      <a:pt x="610" y="12085"/>
                      <a:pt x="677" y="12043"/>
                    </a:cubicBezTo>
                    <a:lnTo>
                      <a:pt x="19925" y="765"/>
                    </a:lnTo>
                    <a:cubicBezTo>
                      <a:pt x="20125" y="639"/>
                      <a:pt x="20176" y="389"/>
                      <a:pt x="20075" y="188"/>
                    </a:cubicBezTo>
                    <a:cubicBezTo>
                      <a:pt x="19993" y="73"/>
                      <a:pt x="19856" y="1"/>
                      <a:pt x="1971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737;p40">
                <a:extLst>
                  <a:ext uri="{FF2B5EF4-FFF2-40B4-BE49-F238E27FC236}">
                    <a16:creationId xmlns:a16="http://schemas.microsoft.com/office/drawing/2014/main" id="{EE3917D6-8547-026A-A0A7-20EF974FB94A}"/>
                  </a:ext>
                </a:extLst>
              </p:cNvPr>
              <p:cNvSpPr/>
              <p:nvPr/>
            </p:nvSpPr>
            <p:spPr>
              <a:xfrm flipH="1">
                <a:off x="6757027" y="3611204"/>
                <a:ext cx="1238986" cy="713838"/>
              </a:xfrm>
              <a:custGeom>
                <a:avLst/>
                <a:gdLst/>
                <a:ahLst/>
                <a:cxnLst/>
                <a:rect l="l" t="t" r="r" b="b"/>
                <a:pathLst>
                  <a:path w="35064" h="20202" extrusionOk="0">
                    <a:moveTo>
                      <a:pt x="21677" y="1"/>
                    </a:moveTo>
                    <a:cubicBezTo>
                      <a:pt x="21379" y="1"/>
                      <a:pt x="21078" y="63"/>
                      <a:pt x="20853" y="189"/>
                    </a:cubicBezTo>
                    <a:cubicBezTo>
                      <a:pt x="14061" y="4149"/>
                      <a:pt x="7244" y="8109"/>
                      <a:pt x="452" y="12069"/>
                    </a:cubicBezTo>
                    <a:cubicBezTo>
                      <a:pt x="1" y="12319"/>
                      <a:pt x="1" y="12745"/>
                      <a:pt x="452" y="13021"/>
                    </a:cubicBezTo>
                    <a:cubicBezTo>
                      <a:pt x="4487" y="15352"/>
                      <a:pt x="8522" y="17683"/>
                      <a:pt x="12582" y="20013"/>
                    </a:cubicBezTo>
                    <a:cubicBezTo>
                      <a:pt x="12795" y="20139"/>
                      <a:pt x="13090" y="20201"/>
                      <a:pt x="13384" y="20201"/>
                    </a:cubicBezTo>
                    <a:cubicBezTo>
                      <a:pt x="13679" y="20201"/>
                      <a:pt x="13973" y="20139"/>
                      <a:pt x="14186" y="20013"/>
                    </a:cubicBezTo>
                    <a:lnTo>
                      <a:pt x="34612" y="8134"/>
                    </a:lnTo>
                    <a:cubicBezTo>
                      <a:pt x="35063" y="7883"/>
                      <a:pt x="35063" y="7457"/>
                      <a:pt x="34612" y="7206"/>
                    </a:cubicBezTo>
                    <a:cubicBezTo>
                      <a:pt x="30577" y="4876"/>
                      <a:pt x="26542" y="2545"/>
                      <a:pt x="22482" y="189"/>
                    </a:cubicBezTo>
                    <a:cubicBezTo>
                      <a:pt x="22269" y="63"/>
                      <a:pt x="21974" y="1"/>
                      <a:pt x="2167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738;p40">
                <a:extLst>
                  <a:ext uri="{FF2B5EF4-FFF2-40B4-BE49-F238E27FC236}">
                    <a16:creationId xmlns:a16="http://schemas.microsoft.com/office/drawing/2014/main" id="{5E16F02D-C830-3965-45AD-80CEB14F7808}"/>
                  </a:ext>
                </a:extLst>
              </p:cNvPr>
              <p:cNvSpPr/>
              <p:nvPr/>
            </p:nvSpPr>
            <p:spPr>
              <a:xfrm flipH="1">
                <a:off x="7741813" y="2784506"/>
                <a:ext cx="359569" cy="277627"/>
              </a:xfrm>
              <a:custGeom>
                <a:avLst/>
                <a:gdLst/>
                <a:ahLst/>
                <a:cxnLst/>
                <a:rect l="l" t="t" r="r" b="b"/>
                <a:pathLst>
                  <a:path w="10176" h="7857" extrusionOk="0">
                    <a:moveTo>
                      <a:pt x="0" y="1"/>
                    </a:moveTo>
                    <a:lnTo>
                      <a:pt x="3459" y="7269"/>
                    </a:lnTo>
                    <a:cubicBezTo>
                      <a:pt x="4323" y="7629"/>
                      <a:pt x="5262" y="7857"/>
                      <a:pt x="6247" y="7857"/>
                    </a:cubicBezTo>
                    <a:cubicBezTo>
                      <a:pt x="6975" y="7857"/>
                      <a:pt x="7729" y="7732"/>
                      <a:pt x="8496" y="7444"/>
                    </a:cubicBezTo>
                    <a:cubicBezTo>
                      <a:pt x="9273" y="7144"/>
                      <a:pt x="9800" y="6818"/>
                      <a:pt x="10176" y="6492"/>
                    </a:cubicBezTo>
                    <a:lnTo>
                      <a:pt x="10100" y="3459"/>
                    </a:lnTo>
                    <a:cubicBezTo>
                      <a:pt x="9323" y="2457"/>
                      <a:pt x="8221" y="1730"/>
                      <a:pt x="8221" y="1730"/>
                    </a:cubicBezTo>
                    <a:lnTo>
                      <a:pt x="6642" y="602"/>
                    </a:lnTo>
                    <a:lnTo>
                      <a:pt x="0"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739;p40">
                <a:extLst>
                  <a:ext uri="{FF2B5EF4-FFF2-40B4-BE49-F238E27FC236}">
                    <a16:creationId xmlns:a16="http://schemas.microsoft.com/office/drawing/2014/main" id="{C32843C9-DB72-02E2-46C8-185C0C1CF6D0}"/>
                  </a:ext>
                </a:extLst>
              </p:cNvPr>
              <p:cNvSpPr/>
              <p:nvPr/>
            </p:nvSpPr>
            <p:spPr>
              <a:xfrm flipH="1">
                <a:off x="7685136" y="2583486"/>
                <a:ext cx="430416" cy="439391"/>
              </a:xfrm>
              <a:custGeom>
                <a:avLst/>
                <a:gdLst/>
                <a:ahLst/>
                <a:cxnLst/>
                <a:rect l="l" t="t" r="r" b="b"/>
                <a:pathLst>
                  <a:path w="12181" h="12435" extrusionOk="0">
                    <a:moveTo>
                      <a:pt x="0" y="0"/>
                    </a:moveTo>
                    <a:lnTo>
                      <a:pt x="0" y="8923"/>
                    </a:lnTo>
                    <a:cubicBezTo>
                      <a:pt x="0" y="8923"/>
                      <a:pt x="2721" y="12435"/>
                      <a:pt x="6164" y="12435"/>
                    </a:cubicBezTo>
                    <a:cubicBezTo>
                      <a:pt x="6740" y="12435"/>
                      <a:pt x="7337" y="12336"/>
                      <a:pt x="7945" y="12106"/>
                    </a:cubicBezTo>
                    <a:cubicBezTo>
                      <a:pt x="12181" y="10527"/>
                      <a:pt x="7945" y="8371"/>
                      <a:pt x="7945" y="8371"/>
                    </a:cubicBezTo>
                    <a:lnTo>
                      <a:pt x="7945" y="0"/>
                    </a:lnTo>
                    <a:close/>
                  </a:path>
                </a:pathLst>
              </a:custGeom>
              <a:solidFill>
                <a:srgbClr val="DB8C56"/>
              </a:solidFill>
              <a:ln w="9525" cap="flat" cmpd="sng">
                <a:solidFill>
                  <a:srgbClr val="3A5A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740;p40">
                <a:extLst>
                  <a:ext uri="{FF2B5EF4-FFF2-40B4-BE49-F238E27FC236}">
                    <a16:creationId xmlns:a16="http://schemas.microsoft.com/office/drawing/2014/main" id="{061AC2FF-35F8-B586-5DC4-34E4539AB66D}"/>
                  </a:ext>
                </a:extLst>
              </p:cNvPr>
              <p:cNvSpPr/>
              <p:nvPr/>
            </p:nvSpPr>
            <p:spPr>
              <a:xfrm flipH="1">
                <a:off x="7728527" y="2707476"/>
                <a:ext cx="649175" cy="790868"/>
              </a:xfrm>
              <a:custGeom>
                <a:avLst/>
                <a:gdLst/>
                <a:ahLst/>
                <a:cxnLst/>
                <a:rect l="l" t="t" r="r" b="b"/>
                <a:pathLst>
                  <a:path w="18372" h="22382" extrusionOk="0">
                    <a:moveTo>
                      <a:pt x="6818" y="0"/>
                    </a:moveTo>
                    <a:lnTo>
                      <a:pt x="1" y="3985"/>
                    </a:lnTo>
                    <a:lnTo>
                      <a:pt x="5439" y="6191"/>
                    </a:lnTo>
                    <a:lnTo>
                      <a:pt x="4587" y="11078"/>
                    </a:lnTo>
                    <a:lnTo>
                      <a:pt x="18372" y="22381"/>
                    </a:lnTo>
                    <a:lnTo>
                      <a:pt x="6818"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741;p40">
                <a:extLst>
                  <a:ext uri="{FF2B5EF4-FFF2-40B4-BE49-F238E27FC236}">
                    <a16:creationId xmlns:a16="http://schemas.microsoft.com/office/drawing/2014/main" id="{2F9E8F60-2C0E-9993-DFD9-6BA31D98F66A}"/>
                  </a:ext>
                </a:extLst>
              </p:cNvPr>
              <p:cNvSpPr/>
              <p:nvPr/>
            </p:nvSpPr>
            <p:spPr>
              <a:xfrm flipH="1">
                <a:off x="7497401" y="2664085"/>
                <a:ext cx="259500" cy="834259"/>
              </a:xfrm>
              <a:custGeom>
                <a:avLst/>
                <a:gdLst/>
                <a:ahLst/>
                <a:cxnLst/>
                <a:rect l="l" t="t" r="r" b="b"/>
                <a:pathLst>
                  <a:path w="7344" h="23610" extrusionOk="0">
                    <a:moveTo>
                      <a:pt x="1" y="0"/>
                    </a:moveTo>
                    <a:lnTo>
                      <a:pt x="803" y="23609"/>
                    </a:lnTo>
                    <a:lnTo>
                      <a:pt x="7344" y="10226"/>
                    </a:lnTo>
                    <a:lnTo>
                      <a:pt x="3735" y="5790"/>
                    </a:lnTo>
                    <a:lnTo>
                      <a:pt x="6417" y="3584"/>
                    </a:lnTo>
                    <a:lnTo>
                      <a:pt x="1"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742;p40">
                <a:extLst>
                  <a:ext uri="{FF2B5EF4-FFF2-40B4-BE49-F238E27FC236}">
                    <a16:creationId xmlns:a16="http://schemas.microsoft.com/office/drawing/2014/main" id="{7A410FEE-00F8-4180-0C36-13A7C0EDDF87}"/>
                  </a:ext>
                </a:extLst>
              </p:cNvPr>
              <p:cNvSpPr/>
              <p:nvPr/>
            </p:nvSpPr>
            <p:spPr>
              <a:xfrm flipH="1">
                <a:off x="7543442" y="1911025"/>
                <a:ext cx="900689" cy="885354"/>
              </a:xfrm>
              <a:custGeom>
                <a:avLst/>
                <a:gdLst/>
                <a:ahLst/>
                <a:cxnLst/>
                <a:rect l="l" t="t" r="r" b="b"/>
                <a:pathLst>
                  <a:path w="25490" h="25056" extrusionOk="0">
                    <a:moveTo>
                      <a:pt x="23715" y="1"/>
                    </a:moveTo>
                    <a:cubicBezTo>
                      <a:pt x="23109" y="1"/>
                      <a:pt x="22548" y="549"/>
                      <a:pt x="22156" y="961"/>
                    </a:cubicBezTo>
                    <a:cubicBezTo>
                      <a:pt x="21580" y="1588"/>
                      <a:pt x="20928" y="2014"/>
                      <a:pt x="20226" y="2440"/>
                    </a:cubicBezTo>
                    <a:cubicBezTo>
                      <a:pt x="18698" y="3392"/>
                      <a:pt x="17094" y="4244"/>
                      <a:pt x="15414" y="4896"/>
                    </a:cubicBezTo>
                    <a:cubicBezTo>
                      <a:pt x="13785" y="5573"/>
                      <a:pt x="12081" y="6049"/>
                      <a:pt x="10452" y="6726"/>
                    </a:cubicBezTo>
                    <a:cubicBezTo>
                      <a:pt x="8647" y="7503"/>
                      <a:pt x="6016" y="8881"/>
                      <a:pt x="5765" y="11087"/>
                    </a:cubicBezTo>
                    <a:cubicBezTo>
                      <a:pt x="5640" y="12014"/>
                      <a:pt x="5515" y="12941"/>
                      <a:pt x="5339" y="13869"/>
                    </a:cubicBezTo>
                    <a:cubicBezTo>
                      <a:pt x="5327" y="13870"/>
                      <a:pt x="5316" y="13871"/>
                      <a:pt x="5304" y="13871"/>
                    </a:cubicBezTo>
                    <a:cubicBezTo>
                      <a:pt x="4648" y="13871"/>
                      <a:pt x="4258" y="11150"/>
                      <a:pt x="4061" y="10510"/>
                    </a:cubicBezTo>
                    <a:cubicBezTo>
                      <a:pt x="3936" y="10109"/>
                      <a:pt x="3710" y="9658"/>
                      <a:pt x="3459" y="9207"/>
                    </a:cubicBezTo>
                    <a:cubicBezTo>
                      <a:pt x="2958" y="8405"/>
                      <a:pt x="2457" y="7954"/>
                      <a:pt x="1956" y="7778"/>
                    </a:cubicBezTo>
                    <a:cubicBezTo>
                      <a:pt x="1855" y="7728"/>
                      <a:pt x="1730" y="7728"/>
                      <a:pt x="1630" y="7728"/>
                    </a:cubicBezTo>
                    <a:cubicBezTo>
                      <a:pt x="1329" y="7728"/>
                      <a:pt x="978" y="7929"/>
                      <a:pt x="602" y="8355"/>
                    </a:cubicBezTo>
                    <a:cubicBezTo>
                      <a:pt x="201" y="8806"/>
                      <a:pt x="1" y="9282"/>
                      <a:pt x="1" y="9808"/>
                    </a:cubicBezTo>
                    <a:lnTo>
                      <a:pt x="1" y="9884"/>
                    </a:lnTo>
                    <a:cubicBezTo>
                      <a:pt x="51" y="10510"/>
                      <a:pt x="176" y="11162"/>
                      <a:pt x="352" y="11613"/>
                    </a:cubicBezTo>
                    <a:cubicBezTo>
                      <a:pt x="627" y="12415"/>
                      <a:pt x="1003" y="13192"/>
                      <a:pt x="1480" y="13894"/>
                    </a:cubicBezTo>
                    <a:cubicBezTo>
                      <a:pt x="1755" y="14320"/>
                      <a:pt x="2081" y="14746"/>
                      <a:pt x="2532" y="14946"/>
                    </a:cubicBezTo>
                    <a:cubicBezTo>
                      <a:pt x="2671" y="15005"/>
                      <a:pt x="2825" y="15033"/>
                      <a:pt x="2978" y="15033"/>
                    </a:cubicBezTo>
                    <a:cubicBezTo>
                      <a:pt x="3350" y="15033"/>
                      <a:pt x="3718" y="14865"/>
                      <a:pt x="3860" y="14545"/>
                    </a:cubicBezTo>
                    <a:cubicBezTo>
                      <a:pt x="5114" y="17478"/>
                      <a:pt x="6567" y="20435"/>
                      <a:pt x="8948" y="22565"/>
                    </a:cubicBezTo>
                    <a:cubicBezTo>
                      <a:pt x="10625" y="24065"/>
                      <a:pt x="12885" y="25056"/>
                      <a:pt x="15091" y="25056"/>
                    </a:cubicBezTo>
                    <a:cubicBezTo>
                      <a:pt x="16018" y="25056"/>
                      <a:pt x="16935" y="24881"/>
                      <a:pt x="17795" y="24495"/>
                    </a:cubicBezTo>
                    <a:cubicBezTo>
                      <a:pt x="19299" y="23818"/>
                      <a:pt x="20502" y="22590"/>
                      <a:pt x="21404" y="21212"/>
                    </a:cubicBezTo>
                    <a:cubicBezTo>
                      <a:pt x="23911" y="17528"/>
                      <a:pt x="24562" y="12966"/>
                      <a:pt x="25389" y="8555"/>
                    </a:cubicBezTo>
                    <a:cubicBezTo>
                      <a:pt x="25490" y="7427"/>
                      <a:pt x="25465" y="6224"/>
                      <a:pt x="25465" y="5071"/>
                    </a:cubicBezTo>
                    <a:cubicBezTo>
                      <a:pt x="25490" y="3994"/>
                      <a:pt x="25490" y="2916"/>
                      <a:pt x="25289" y="1838"/>
                    </a:cubicBezTo>
                    <a:cubicBezTo>
                      <a:pt x="25164" y="1112"/>
                      <a:pt x="24838" y="385"/>
                      <a:pt x="24111" y="84"/>
                    </a:cubicBezTo>
                    <a:cubicBezTo>
                      <a:pt x="23978" y="26"/>
                      <a:pt x="23845" y="1"/>
                      <a:pt x="23715" y="1"/>
                    </a:cubicBezTo>
                    <a:close/>
                  </a:path>
                </a:pathLst>
              </a:custGeom>
              <a:solidFill>
                <a:srgbClr val="FCA769"/>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743;p40">
                <a:extLst>
                  <a:ext uri="{FF2B5EF4-FFF2-40B4-BE49-F238E27FC236}">
                    <a16:creationId xmlns:a16="http://schemas.microsoft.com/office/drawing/2014/main" id="{B4CADD50-7AE9-3D80-7257-C8F81174F058}"/>
                  </a:ext>
                </a:extLst>
              </p:cNvPr>
              <p:cNvSpPr/>
              <p:nvPr/>
            </p:nvSpPr>
            <p:spPr>
              <a:xfrm flipH="1">
                <a:off x="7539026" y="2228369"/>
                <a:ext cx="792635" cy="568328"/>
              </a:xfrm>
              <a:custGeom>
                <a:avLst/>
                <a:gdLst/>
                <a:ahLst/>
                <a:cxnLst/>
                <a:rect l="l" t="t" r="r" b="b"/>
                <a:pathLst>
                  <a:path w="22432" h="16084" extrusionOk="0">
                    <a:moveTo>
                      <a:pt x="527" y="0"/>
                    </a:moveTo>
                    <a:lnTo>
                      <a:pt x="1" y="451"/>
                    </a:lnTo>
                    <a:lnTo>
                      <a:pt x="7795" y="10050"/>
                    </a:lnTo>
                    <a:cubicBezTo>
                      <a:pt x="7745" y="10126"/>
                      <a:pt x="7720" y="10201"/>
                      <a:pt x="7695" y="10276"/>
                    </a:cubicBezTo>
                    <a:cubicBezTo>
                      <a:pt x="7645" y="10752"/>
                      <a:pt x="7645" y="11253"/>
                      <a:pt x="7695" y="11705"/>
                    </a:cubicBezTo>
                    <a:lnTo>
                      <a:pt x="677" y="5564"/>
                    </a:lnTo>
                    <a:cubicBezTo>
                      <a:pt x="552" y="5790"/>
                      <a:pt x="327" y="5965"/>
                      <a:pt x="76" y="6015"/>
                    </a:cubicBezTo>
                    <a:lnTo>
                      <a:pt x="1" y="6040"/>
                    </a:lnTo>
                    <a:lnTo>
                      <a:pt x="8021" y="12958"/>
                    </a:lnTo>
                    <a:cubicBezTo>
                      <a:pt x="8297" y="13659"/>
                      <a:pt x="8723" y="14286"/>
                      <a:pt x="9274" y="14837"/>
                    </a:cubicBezTo>
                    <a:cubicBezTo>
                      <a:pt x="10114" y="15636"/>
                      <a:pt x="11205" y="16084"/>
                      <a:pt x="12328" y="16084"/>
                    </a:cubicBezTo>
                    <a:cubicBezTo>
                      <a:pt x="12579" y="16084"/>
                      <a:pt x="12832" y="16061"/>
                      <a:pt x="13084" y="16015"/>
                    </a:cubicBezTo>
                    <a:cubicBezTo>
                      <a:pt x="14612" y="15715"/>
                      <a:pt x="16617" y="14938"/>
                      <a:pt x="18572" y="12958"/>
                    </a:cubicBezTo>
                    <a:cubicBezTo>
                      <a:pt x="21354" y="10126"/>
                      <a:pt x="21404" y="7669"/>
                      <a:pt x="21204" y="6542"/>
                    </a:cubicBezTo>
                    <a:cubicBezTo>
                      <a:pt x="21179" y="6316"/>
                      <a:pt x="21003" y="6166"/>
                      <a:pt x="20803" y="6116"/>
                    </a:cubicBezTo>
                    <a:lnTo>
                      <a:pt x="22432" y="2557"/>
                    </a:lnTo>
                    <a:lnTo>
                      <a:pt x="21780" y="2256"/>
                    </a:lnTo>
                    <a:lnTo>
                      <a:pt x="19901" y="6391"/>
                    </a:lnTo>
                    <a:cubicBezTo>
                      <a:pt x="17645" y="7369"/>
                      <a:pt x="12532" y="9449"/>
                      <a:pt x="8497" y="9800"/>
                    </a:cubicBezTo>
                    <a:lnTo>
                      <a:pt x="527"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744;p40">
                <a:extLst>
                  <a:ext uri="{FF2B5EF4-FFF2-40B4-BE49-F238E27FC236}">
                    <a16:creationId xmlns:a16="http://schemas.microsoft.com/office/drawing/2014/main" id="{3A9BFD56-5B30-171C-DF82-887F7D2BC0B4}"/>
                  </a:ext>
                </a:extLst>
              </p:cNvPr>
              <p:cNvSpPr/>
              <p:nvPr/>
            </p:nvSpPr>
            <p:spPr>
              <a:xfrm flipH="1">
                <a:off x="8070358" y="2189394"/>
                <a:ext cx="295825" cy="209925"/>
              </a:xfrm>
              <a:custGeom>
                <a:avLst/>
                <a:gdLst/>
                <a:ahLst/>
                <a:cxnLst/>
                <a:rect l="l" t="t" r="r" b="b"/>
                <a:pathLst>
                  <a:path w="8372" h="5941" extrusionOk="0">
                    <a:moveTo>
                      <a:pt x="0" y="0"/>
                    </a:moveTo>
                    <a:lnTo>
                      <a:pt x="0" y="0"/>
                    </a:lnTo>
                    <a:cubicBezTo>
                      <a:pt x="326" y="326"/>
                      <a:pt x="577" y="752"/>
                      <a:pt x="752" y="1204"/>
                    </a:cubicBezTo>
                    <a:cubicBezTo>
                      <a:pt x="953" y="1755"/>
                      <a:pt x="1329" y="2231"/>
                      <a:pt x="1755" y="2482"/>
                    </a:cubicBezTo>
                    <a:lnTo>
                      <a:pt x="8371" y="5940"/>
                    </a:lnTo>
                    <a:lnTo>
                      <a:pt x="8371" y="4838"/>
                    </a:lnTo>
                    <a:lnTo>
                      <a:pt x="0"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745;p40">
                <a:extLst>
                  <a:ext uri="{FF2B5EF4-FFF2-40B4-BE49-F238E27FC236}">
                    <a16:creationId xmlns:a16="http://schemas.microsoft.com/office/drawing/2014/main" id="{225A0472-D6E9-8FE1-9B86-DC4E408865D6}"/>
                  </a:ext>
                </a:extLst>
              </p:cNvPr>
              <p:cNvSpPr/>
              <p:nvPr/>
            </p:nvSpPr>
            <p:spPr>
              <a:xfrm flipH="1">
                <a:off x="8054422" y="2350557"/>
                <a:ext cx="15971" cy="48762"/>
              </a:xfrm>
              <a:custGeom>
                <a:avLst/>
                <a:gdLst/>
                <a:ahLst/>
                <a:cxnLst/>
                <a:rect l="l" t="t" r="r" b="b"/>
                <a:pathLst>
                  <a:path w="452" h="1380" extrusionOk="0">
                    <a:moveTo>
                      <a:pt x="451" y="1"/>
                    </a:moveTo>
                    <a:lnTo>
                      <a:pt x="0" y="277"/>
                    </a:lnTo>
                    <a:lnTo>
                      <a:pt x="0" y="1379"/>
                    </a:lnTo>
                    <a:lnTo>
                      <a:pt x="451" y="1104"/>
                    </a:lnTo>
                    <a:lnTo>
                      <a:pt x="451" y="1"/>
                    </a:lnTo>
                    <a:close/>
                  </a:path>
                </a:pathLst>
              </a:custGeom>
              <a:solidFill>
                <a:srgbClr val="C5C5C5"/>
              </a:solidFill>
              <a:ln w="9525" cap="flat" cmpd="sng">
                <a:solidFill>
                  <a:srgbClr val="3A5A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746;p40">
                <a:extLst>
                  <a:ext uri="{FF2B5EF4-FFF2-40B4-BE49-F238E27FC236}">
                    <a16:creationId xmlns:a16="http://schemas.microsoft.com/office/drawing/2014/main" id="{FB7240D4-CCBA-2464-10F2-4849F22632AA}"/>
                  </a:ext>
                </a:extLst>
              </p:cNvPr>
              <p:cNvSpPr/>
              <p:nvPr/>
            </p:nvSpPr>
            <p:spPr>
              <a:xfrm flipH="1">
                <a:off x="8046472" y="2343031"/>
                <a:ext cx="31024" cy="64239"/>
              </a:xfrm>
              <a:custGeom>
                <a:avLst/>
                <a:gdLst/>
                <a:ahLst/>
                <a:cxnLst/>
                <a:rect l="l" t="t" r="r" b="b"/>
                <a:pathLst>
                  <a:path w="878" h="1818" extrusionOk="0">
                    <a:moveTo>
                      <a:pt x="452" y="590"/>
                    </a:moveTo>
                    <a:lnTo>
                      <a:pt x="452" y="1216"/>
                    </a:lnTo>
                    <a:lnTo>
                      <a:pt x="402" y="1242"/>
                    </a:lnTo>
                    <a:lnTo>
                      <a:pt x="402" y="615"/>
                    </a:lnTo>
                    <a:lnTo>
                      <a:pt x="452" y="590"/>
                    </a:lnTo>
                    <a:close/>
                    <a:moveTo>
                      <a:pt x="665" y="1"/>
                    </a:moveTo>
                    <a:cubicBezTo>
                      <a:pt x="627" y="1"/>
                      <a:pt x="590" y="13"/>
                      <a:pt x="552" y="38"/>
                    </a:cubicBezTo>
                    <a:lnTo>
                      <a:pt x="101" y="314"/>
                    </a:lnTo>
                    <a:cubicBezTo>
                      <a:pt x="26" y="339"/>
                      <a:pt x="1" y="414"/>
                      <a:pt x="1" y="490"/>
                    </a:cubicBezTo>
                    <a:lnTo>
                      <a:pt x="1" y="1592"/>
                    </a:lnTo>
                    <a:cubicBezTo>
                      <a:pt x="1" y="1668"/>
                      <a:pt x="26" y="1743"/>
                      <a:pt x="101" y="1768"/>
                    </a:cubicBezTo>
                    <a:cubicBezTo>
                      <a:pt x="126" y="1793"/>
                      <a:pt x="151" y="1818"/>
                      <a:pt x="201" y="1818"/>
                    </a:cubicBezTo>
                    <a:cubicBezTo>
                      <a:pt x="226" y="1818"/>
                      <a:pt x="276" y="1793"/>
                      <a:pt x="302" y="1768"/>
                    </a:cubicBezTo>
                    <a:lnTo>
                      <a:pt x="753" y="1517"/>
                    </a:lnTo>
                    <a:cubicBezTo>
                      <a:pt x="828" y="1467"/>
                      <a:pt x="878" y="1392"/>
                      <a:pt x="878" y="1342"/>
                    </a:cubicBezTo>
                    <a:lnTo>
                      <a:pt x="878" y="214"/>
                    </a:lnTo>
                    <a:cubicBezTo>
                      <a:pt x="878" y="139"/>
                      <a:pt x="828" y="64"/>
                      <a:pt x="778" y="38"/>
                    </a:cubicBezTo>
                    <a:cubicBezTo>
                      <a:pt x="740" y="13"/>
                      <a:pt x="703" y="1"/>
                      <a:pt x="665" y="1"/>
                    </a:cubicBezTo>
                    <a:close/>
                  </a:path>
                </a:pathLst>
              </a:custGeom>
              <a:solidFill>
                <a:srgbClr val="000000"/>
              </a:solidFill>
              <a:ln w="9525" cap="flat" cmpd="sng">
                <a:solidFill>
                  <a:srgbClr val="3A5A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747;p40">
                <a:extLst>
                  <a:ext uri="{FF2B5EF4-FFF2-40B4-BE49-F238E27FC236}">
                    <a16:creationId xmlns:a16="http://schemas.microsoft.com/office/drawing/2014/main" id="{A22BA622-3E76-BA7C-5142-314CEE32541D}"/>
                  </a:ext>
                </a:extLst>
              </p:cNvPr>
              <p:cNvSpPr/>
              <p:nvPr/>
            </p:nvSpPr>
            <p:spPr>
              <a:xfrm flipH="1">
                <a:off x="8054422" y="2184730"/>
                <a:ext cx="311761" cy="175615"/>
              </a:xfrm>
              <a:custGeom>
                <a:avLst/>
                <a:gdLst/>
                <a:ahLst/>
                <a:cxnLst/>
                <a:rect l="l" t="t" r="r" b="b"/>
                <a:pathLst>
                  <a:path w="8823" h="4970" extrusionOk="0">
                    <a:moveTo>
                      <a:pt x="455" y="1"/>
                    </a:moveTo>
                    <a:cubicBezTo>
                      <a:pt x="295" y="1"/>
                      <a:pt x="138" y="45"/>
                      <a:pt x="0" y="132"/>
                    </a:cubicBezTo>
                    <a:lnTo>
                      <a:pt x="8371" y="4970"/>
                    </a:lnTo>
                    <a:lnTo>
                      <a:pt x="8822" y="4694"/>
                    </a:lnTo>
                    <a:lnTo>
                      <a:pt x="928" y="132"/>
                    </a:lnTo>
                    <a:cubicBezTo>
                      <a:pt x="777" y="45"/>
                      <a:pt x="614" y="1"/>
                      <a:pt x="455" y="1"/>
                    </a:cubicBezTo>
                    <a:close/>
                  </a:path>
                </a:pathLst>
              </a:custGeom>
              <a:solidFill>
                <a:srgbClr val="A5411B"/>
              </a:solidFill>
              <a:ln w="9525" cap="flat" cmpd="sng">
                <a:solidFill>
                  <a:srgbClr val="3A5A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748;p40">
                <a:extLst>
                  <a:ext uri="{FF2B5EF4-FFF2-40B4-BE49-F238E27FC236}">
                    <a16:creationId xmlns:a16="http://schemas.microsoft.com/office/drawing/2014/main" id="{E677A899-8143-0FF1-74EF-20807EED8C5A}"/>
                  </a:ext>
                </a:extLst>
              </p:cNvPr>
              <p:cNvSpPr/>
              <p:nvPr/>
            </p:nvSpPr>
            <p:spPr>
              <a:xfrm flipH="1">
                <a:off x="7856935" y="2282396"/>
                <a:ext cx="209042" cy="180668"/>
              </a:xfrm>
              <a:custGeom>
                <a:avLst/>
                <a:gdLst/>
                <a:ahLst/>
                <a:cxnLst/>
                <a:rect l="l" t="t" r="r" b="b"/>
                <a:pathLst>
                  <a:path w="5916" h="5113" extrusionOk="0">
                    <a:moveTo>
                      <a:pt x="5765" y="0"/>
                    </a:moveTo>
                    <a:cubicBezTo>
                      <a:pt x="5615" y="0"/>
                      <a:pt x="5464" y="50"/>
                      <a:pt x="5289" y="100"/>
                    </a:cubicBezTo>
                    <a:lnTo>
                      <a:pt x="1404" y="1529"/>
                    </a:lnTo>
                    <a:cubicBezTo>
                      <a:pt x="1354" y="1554"/>
                      <a:pt x="1304" y="1579"/>
                      <a:pt x="1254" y="1604"/>
                    </a:cubicBezTo>
                    <a:cubicBezTo>
                      <a:pt x="953" y="1754"/>
                      <a:pt x="652" y="2030"/>
                      <a:pt x="427" y="2381"/>
                    </a:cubicBezTo>
                    <a:cubicBezTo>
                      <a:pt x="151" y="2782"/>
                      <a:pt x="1" y="3233"/>
                      <a:pt x="26" y="3634"/>
                    </a:cubicBezTo>
                    <a:cubicBezTo>
                      <a:pt x="26" y="4236"/>
                      <a:pt x="176" y="4712"/>
                      <a:pt x="427" y="5088"/>
                    </a:cubicBezTo>
                    <a:lnTo>
                      <a:pt x="452" y="5088"/>
                    </a:lnTo>
                    <a:cubicBezTo>
                      <a:pt x="502" y="5113"/>
                      <a:pt x="552" y="5113"/>
                      <a:pt x="577" y="5113"/>
                    </a:cubicBezTo>
                    <a:lnTo>
                      <a:pt x="953" y="5113"/>
                    </a:lnTo>
                    <a:cubicBezTo>
                      <a:pt x="978" y="5113"/>
                      <a:pt x="1028" y="5088"/>
                      <a:pt x="1078" y="5088"/>
                    </a:cubicBezTo>
                    <a:cubicBezTo>
                      <a:pt x="1128" y="5088"/>
                      <a:pt x="1179" y="5088"/>
                      <a:pt x="1229" y="5063"/>
                    </a:cubicBezTo>
                    <a:cubicBezTo>
                      <a:pt x="1279" y="5063"/>
                      <a:pt x="1304" y="5038"/>
                      <a:pt x="1354" y="5038"/>
                    </a:cubicBezTo>
                    <a:cubicBezTo>
                      <a:pt x="1454" y="5013"/>
                      <a:pt x="1555" y="4988"/>
                      <a:pt x="1655" y="4963"/>
                    </a:cubicBezTo>
                    <a:cubicBezTo>
                      <a:pt x="1680" y="4937"/>
                      <a:pt x="1705" y="4937"/>
                      <a:pt x="1730" y="4937"/>
                    </a:cubicBezTo>
                    <a:lnTo>
                      <a:pt x="3384" y="4311"/>
                    </a:lnTo>
                    <a:cubicBezTo>
                      <a:pt x="3484" y="4286"/>
                      <a:pt x="3585" y="4236"/>
                      <a:pt x="3660" y="4186"/>
                    </a:cubicBezTo>
                    <a:cubicBezTo>
                      <a:pt x="3785" y="4110"/>
                      <a:pt x="3910" y="4035"/>
                      <a:pt x="4036" y="3960"/>
                    </a:cubicBezTo>
                    <a:cubicBezTo>
                      <a:pt x="4086" y="3935"/>
                      <a:pt x="4111" y="3885"/>
                      <a:pt x="4161" y="3860"/>
                    </a:cubicBezTo>
                    <a:cubicBezTo>
                      <a:pt x="4236" y="3810"/>
                      <a:pt x="4311" y="3734"/>
                      <a:pt x="4387" y="3659"/>
                    </a:cubicBezTo>
                    <a:cubicBezTo>
                      <a:pt x="4412" y="3659"/>
                      <a:pt x="4437" y="3634"/>
                      <a:pt x="4462" y="3609"/>
                    </a:cubicBezTo>
                    <a:cubicBezTo>
                      <a:pt x="4562" y="3509"/>
                      <a:pt x="4637" y="3409"/>
                      <a:pt x="4737" y="3308"/>
                    </a:cubicBezTo>
                    <a:cubicBezTo>
                      <a:pt x="4737" y="3308"/>
                      <a:pt x="4763" y="3308"/>
                      <a:pt x="4763" y="3283"/>
                    </a:cubicBezTo>
                    <a:cubicBezTo>
                      <a:pt x="4863" y="3158"/>
                      <a:pt x="4963" y="3033"/>
                      <a:pt x="5063" y="2907"/>
                    </a:cubicBezTo>
                    <a:cubicBezTo>
                      <a:pt x="5063" y="2907"/>
                      <a:pt x="5063" y="2882"/>
                      <a:pt x="5088" y="2882"/>
                    </a:cubicBezTo>
                    <a:cubicBezTo>
                      <a:pt x="5164" y="2757"/>
                      <a:pt x="5264" y="2632"/>
                      <a:pt x="5339" y="2481"/>
                    </a:cubicBezTo>
                    <a:cubicBezTo>
                      <a:pt x="5339" y="2481"/>
                      <a:pt x="5339" y="2456"/>
                      <a:pt x="5339" y="2456"/>
                    </a:cubicBezTo>
                    <a:cubicBezTo>
                      <a:pt x="5414" y="2306"/>
                      <a:pt x="5489" y="2181"/>
                      <a:pt x="5565" y="2030"/>
                    </a:cubicBezTo>
                    <a:cubicBezTo>
                      <a:pt x="5565" y="2005"/>
                      <a:pt x="5565" y="2005"/>
                      <a:pt x="5565" y="1980"/>
                    </a:cubicBezTo>
                    <a:cubicBezTo>
                      <a:pt x="5640" y="1855"/>
                      <a:pt x="5690" y="1704"/>
                      <a:pt x="5715" y="1579"/>
                    </a:cubicBezTo>
                    <a:cubicBezTo>
                      <a:pt x="5740" y="1554"/>
                      <a:pt x="5740" y="1529"/>
                      <a:pt x="5740" y="1504"/>
                    </a:cubicBezTo>
                    <a:cubicBezTo>
                      <a:pt x="5790" y="1379"/>
                      <a:pt x="5815" y="1228"/>
                      <a:pt x="5840" y="1078"/>
                    </a:cubicBezTo>
                    <a:cubicBezTo>
                      <a:pt x="5915" y="652"/>
                      <a:pt x="5865" y="276"/>
                      <a:pt x="5765" y="0"/>
                    </a:cubicBezTo>
                    <a:close/>
                  </a:path>
                </a:pathLst>
              </a:custGeom>
              <a:solidFill>
                <a:schemeClr val="accent2"/>
              </a:solidFill>
              <a:ln w="9525" cap="flat" cmpd="sng">
                <a:solidFill>
                  <a:srgbClr val="3A5A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749;p40">
                <a:extLst>
                  <a:ext uri="{FF2B5EF4-FFF2-40B4-BE49-F238E27FC236}">
                    <a16:creationId xmlns:a16="http://schemas.microsoft.com/office/drawing/2014/main" id="{C531FB3E-6958-FA2A-0B2F-FF2B54DBFBA6}"/>
                  </a:ext>
                </a:extLst>
              </p:cNvPr>
              <p:cNvSpPr/>
              <p:nvPr/>
            </p:nvSpPr>
            <p:spPr>
              <a:xfrm flipH="1">
                <a:off x="7508885" y="2148653"/>
                <a:ext cx="219678" cy="200173"/>
              </a:xfrm>
              <a:custGeom>
                <a:avLst/>
                <a:gdLst/>
                <a:ahLst/>
                <a:cxnLst/>
                <a:rect l="l" t="t" r="r" b="b"/>
                <a:pathLst>
                  <a:path w="6217" h="5665" extrusionOk="0">
                    <a:moveTo>
                      <a:pt x="6216" y="1"/>
                    </a:moveTo>
                    <a:lnTo>
                      <a:pt x="2507" y="1354"/>
                    </a:lnTo>
                    <a:cubicBezTo>
                      <a:pt x="2432" y="1404"/>
                      <a:pt x="2331" y="1429"/>
                      <a:pt x="2256" y="1479"/>
                    </a:cubicBezTo>
                    <a:cubicBezTo>
                      <a:pt x="1204" y="2031"/>
                      <a:pt x="251" y="3359"/>
                      <a:pt x="76" y="4612"/>
                    </a:cubicBezTo>
                    <a:cubicBezTo>
                      <a:pt x="1" y="5038"/>
                      <a:pt x="51" y="5389"/>
                      <a:pt x="151" y="5665"/>
                    </a:cubicBezTo>
                    <a:lnTo>
                      <a:pt x="301" y="5665"/>
                    </a:lnTo>
                    <a:cubicBezTo>
                      <a:pt x="402" y="5640"/>
                      <a:pt x="527" y="5615"/>
                      <a:pt x="627" y="5565"/>
                    </a:cubicBezTo>
                    <a:lnTo>
                      <a:pt x="2281" y="4963"/>
                    </a:lnTo>
                    <a:cubicBezTo>
                      <a:pt x="2432" y="4888"/>
                      <a:pt x="2582" y="4838"/>
                      <a:pt x="2732" y="4763"/>
                    </a:cubicBezTo>
                    <a:cubicBezTo>
                      <a:pt x="2933" y="4662"/>
                      <a:pt x="3133" y="4537"/>
                      <a:pt x="3309" y="4412"/>
                    </a:cubicBezTo>
                    <a:cubicBezTo>
                      <a:pt x="3384" y="4362"/>
                      <a:pt x="3434" y="4311"/>
                      <a:pt x="3484" y="4261"/>
                    </a:cubicBezTo>
                    <a:cubicBezTo>
                      <a:pt x="3610" y="4161"/>
                      <a:pt x="3735" y="4086"/>
                      <a:pt x="3860" y="3961"/>
                    </a:cubicBezTo>
                    <a:cubicBezTo>
                      <a:pt x="4011" y="3835"/>
                      <a:pt x="4161" y="3685"/>
                      <a:pt x="4311" y="3534"/>
                    </a:cubicBezTo>
                    <a:cubicBezTo>
                      <a:pt x="4311" y="3534"/>
                      <a:pt x="4336" y="3534"/>
                      <a:pt x="4336" y="3509"/>
                    </a:cubicBezTo>
                    <a:cubicBezTo>
                      <a:pt x="4487" y="3359"/>
                      <a:pt x="4612" y="3209"/>
                      <a:pt x="4762" y="3033"/>
                    </a:cubicBezTo>
                    <a:cubicBezTo>
                      <a:pt x="4762" y="3008"/>
                      <a:pt x="4788" y="3008"/>
                      <a:pt x="4813" y="2983"/>
                    </a:cubicBezTo>
                    <a:cubicBezTo>
                      <a:pt x="4938" y="2808"/>
                      <a:pt x="5063" y="2607"/>
                      <a:pt x="5189" y="2432"/>
                    </a:cubicBezTo>
                    <a:cubicBezTo>
                      <a:pt x="5214" y="2407"/>
                      <a:pt x="5214" y="2407"/>
                      <a:pt x="5214" y="2407"/>
                    </a:cubicBezTo>
                    <a:cubicBezTo>
                      <a:pt x="5339" y="2206"/>
                      <a:pt x="5464" y="2006"/>
                      <a:pt x="5590" y="1780"/>
                    </a:cubicBezTo>
                    <a:cubicBezTo>
                      <a:pt x="5590" y="1780"/>
                      <a:pt x="5590" y="1755"/>
                      <a:pt x="5590" y="1755"/>
                    </a:cubicBezTo>
                    <a:cubicBezTo>
                      <a:pt x="5715" y="1555"/>
                      <a:pt x="5790" y="1354"/>
                      <a:pt x="5890" y="1153"/>
                    </a:cubicBezTo>
                    <a:cubicBezTo>
                      <a:pt x="5890" y="1128"/>
                      <a:pt x="5915" y="1103"/>
                      <a:pt x="5915" y="1078"/>
                    </a:cubicBezTo>
                    <a:cubicBezTo>
                      <a:pt x="6016" y="853"/>
                      <a:pt x="6091" y="652"/>
                      <a:pt x="6141" y="427"/>
                    </a:cubicBezTo>
                    <a:cubicBezTo>
                      <a:pt x="6166" y="326"/>
                      <a:pt x="6191" y="251"/>
                      <a:pt x="6216" y="151"/>
                    </a:cubicBezTo>
                    <a:cubicBezTo>
                      <a:pt x="6216" y="126"/>
                      <a:pt x="6216" y="101"/>
                      <a:pt x="6216" y="51"/>
                    </a:cubicBezTo>
                    <a:cubicBezTo>
                      <a:pt x="6216" y="26"/>
                      <a:pt x="6216" y="26"/>
                      <a:pt x="6216" y="1"/>
                    </a:cubicBezTo>
                    <a:close/>
                  </a:path>
                </a:pathLst>
              </a:custGeom>
              <a:solidFill>
                <a:schemeClr val="accent2"/>
              </a:solidFill>
              <a:ln w="9525" cap="flat" cmpd="sng">
                <a:solidFill>
                  <a:srgbClr val="3A5A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750;p40">
                <a:extLst>
                  <a:ext uri="{FF2B5EF4-FFF2-40B4-BE49-F238E27FC236}">
                    <a16:creationId xmlns:a16="http://schemas.microsoft.com/office/drawing/2014/main" id="{FC341EA7-482E-097A-DED0-F13F94FD3CC8}"/>
                  </a:ext>
                </a:extLst>
              </p:cNvPr>
              <p:cNvSpPr/>
              <p:nvPr/>
            </p:nvSpPr>
            <p:spPr>
              <a:xfrm flipH="1">
                <a:off x="7856935" y="2282396"/>
                <a:ext cx="120492" cy="163848"/>
              </a:xfrm>
              <a:custGeom>
                <a:avLst/>
                <a:gdLst/>
                <a:ahLst/>
                <a:cxnLst/>
                <a:rect l="l" t="t" r="r" b="b"/>
                <a:pathLst>
                  <a:path w="3410" h="4637" extrusionOk="0">
                    <a:moveTo>
                      <a:pt x="3259" y="0"/>
                    </a:moveTo>
                    <a:cubicBezTo>
                      <a:pt x="3109" y="0"/>
                      <a:pt x="2958" y="50"/>
                      <a:pt x="2783" y="100"/>
                    </a:cubicBezTo>
                    <a:lnTo>
                      <a:pt x="2532" y="201"/>
                    </a:lnTo>
                    <a:lnTo>
                      <a:pt x="1" y="4637"/>
                    </a:lnTo>
                    <a:lnTo>
                      <a:pt x="878" y="4311"/>
                    </a:lnTo>
                    <a:cubicBezTo>
                      <a:pt x="978" y="4286"/>
                      <a:pt x="1079" y="4236"/>
                      <a:pt x="1154" y="4186"/>
                    </a:cubicBezTo>
                    <a:cubicBezTo>
                      <a:pt x="1279" y="4135"/>
                      <a:pt x="1404" y="4035"/>
                      <a:pt x="1530" y="3960"/>
                    </a:cubicBezTo>
                    <a:cubicBezTo>
                      <a:pt x="1580" y="3935"/>
                      <a:pt x="1605" y="3885"/>
                      <a:pt x="1655" y="3860"/>
                    </a:cubicBezTo>
                    <a:cubicBezTo>
                      <a:pt x="1730" y="3810"/>
                      <a:pt x="1805" y="3734"/>
                      <a:pt x="1881" y="3659"/>
                    </a:cubicBezTo>
                    <a:cubicBezTo>
                      <a:pt x="1906" y="3659"/>
                      <a:pt x="1931" y="3634"/>
                      <a:pt x="1956" y="3609"/>
                    </a:cubicBezTo>
                    <a:cubicBezTo>
                      <a:pt x="2056" y="3509"/>
                      <a:pt x="2131" y="3409"/>
                      <a:pt x="2231" y="3308"/>
                    </a:cubicBezTo>
                    <a:cubicBezTo>
                      <a:pt x="2231" y="3308"/>
                      <a:pt x="2257" y="3308"/>
                      <a:pt x="2257" y="3283"/>
                    </a:cubicBezTo>
                    <a:cubicBezTo>
                      <a:pt x="2357" y="3158"/>
                      <a:pt x="2457" y="3033"/>
                      <a:pt x="2557" y="2907"/>
                    </a:cubicBezTo>
                    <a:cubicBezTo>
                      <a:pt x="2557" y="2907"/>
                      <a:pt x="2557" y="2882"/>
                      <a:pt x="2582" y="2882"/>
                    </a:cubicBezTo>
                    <a:cubicBezTo>
                      <a:pt x="2658" y="2757"/>
                      <a:pt x="2758" y="2632"/>
                      <a:pt x="2833" y="2481"/>
                    </a:cubicBezTo>
                    <a:cubicBezTo>
                      <a:pt x="2833" y="2481"/>
                      <a:pt x="2833" y="2456"/>
                      <a:pt x="2833" y="2456"/>
                    </a:cubicBezTo>
                    <a:cubicBezTo>
                      <a:pt x="2908" y="2306"/>
                      <a:pt x="2983" y="2181"/>
                      <a:pt x="3059" y="2030"/>
                    </a:cubicBezTo>
                    <a:cubicBezTo>
                      <a:pt x="3059" y="2005"/>
                      <a:pt x="3059" y="2005"/>
                      <a:pt x="3059" y="1980"/>
                    </a:cubicBezTo>
                    <a:cubicBezTo>
                      <a:pt x="3134" y="1855"/>
                      <a:pt x="3184" y="1704"/>
                      <a:pt x="3209" y="1579"/>
                    </a:cubicBezTo>
                    <a:cubicBezTo>
                      <a:pt x="3234" y="1554"/>
                      <a:pt x="3234" y="1529"/>
                      <a:pt x="3234" y="1504"/>
                    </a:cubicBezTo>
                    <a:cubicBezTo>
                      <a:pt x="3284" y="1379"/>
                      <a:pt x="3309" y="1228"/>
                      <a:pt x="3334" y="1078"/>
                    </a:cubicBezTo>
                    <a:cubicBezTo>
                      <a:pt x="3409" y="652"/>
                      <a:pt x="3359" y="276"/>
                      <a:pt x="3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751;p40">
                <a:extLst>
                  <a:ext uri="{FF2B5EF4-FFF2-40B4-BE49-F238E27FC236}">
                    <a16:creationId xmlns:a16="http://schemas.microsoft.com/office/drawing/2014/main" id="{DB4CF7B3-9663-E9D8-6C18-A1DCB94A7594}"/>
                  </a:ext>
                </a:extLst>
              </p:cNvPr>
              <p:cNvSpPr/>
              <p:nvPr/>
            </p:nvSpPr>
            <p:spPr>
              <a:xfrm flipH="1">
                <a:off x="7907428" y="2296565"/>
                <a:ext cx="141729" cy="166499"/>
              </a:xfrm>
              <a:custGeom>
                <a:avLst/>
                <a:gdLst/>
                <a:ahLst/>
                <a:cxnLst/>
                <a:rect l="l" t="t" r="r" b="b"/>
                <a:pathLst>
                  <a:path w="4011" h="4712" extrusionOk="0">
                    <a:moveTo>
                      <a:pt x="4011" y="0"/>
                    </a:moveTo>
                    <a:lnTo>
                      <a:pt x="2307" y="627"/>
                    </a:lnTo>
                    <a:lnTo>
                      <a:pt x="1" y="4687"/>
                    </a:lnTo>
                    <a:cubicBezTo>
                      <a:pt x="51" y="4712"/>
                      <a:pt x="76" y="4712"/>
                      <a:pt x="126" y="4712"/>
                    </a:cubicBezTo>
                    <a:lnTo>
                      <a:pt x="477" y="4712"/>
                    </a:lnTo>
                    <a:cubicBezTo>
                      <a:pt x="502" y="4712"/>
                      <a:pt x="552" y="4687"/>
                      <a:pt x="602" y="4687"/>
                    </a:cubicBezTo>
                    <a:cubicBezTo>
                      <a:pt x="652" y="4687"/>
                      <a:pt x="703" y="4687"/>
                      <a:pt x="753" y="4662"/>
                    </a:cubicBezTo>
                    <a:cubicBezTo>
                      <a:pt x="803" y="4662"/>
                      <a:pt x="828" y="4637"/>
                      <a:pt x="878" y="4637"/>
                    </a:cubicBezTo>
                    <a:cubicBezTo>
                      <a:pt x="978" y="4612"/>
                      <a:pt x="1079" y="4587"/>
                      <a:pt x="1179" y="4562"/>
                    </a:cubicBezTo>
                    <a:cubicBezTo>
                      <a:pt x="1204" y="4536"/>
                      <a:pt x="1229" y="4536"/>
                      <a:pt x="1254" y="4536"/>
                    </a:cubicBezTo>
                    <a:lnTo>
                      <a:pt x="1555" y="4411"/>
                    </a:lnTo>
                    <a:lnTo>
                      <a:pt x="4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752;p40">
                <a:extLst>
                  <a:ext uri="{FF2B5EF4-FFF2-40B4-BE49-F238E27FC236}">
                    <a16:creationId xmlns:a16="http://schemas.microsoft.com/office/drawing/2014/main" id="{5AAA1A8F-1F87-F285-4C90-10AE62CDD02A}"/>
                  </a:ext>
                </a:extLst>
              </p:cNvPr>
              <p:cNvSpPr/>
              <p:nvPr/>
            </p:nvSpPr>
            <p:spPr>
              <a:xfrm flipH="1">
                <a:off x="7508885" y="2148653"/>
                <a:ext cx="109857" cy="160315"/>
              </a:xfrm>
              <a:custGeom>
                <a:avLst/>
                <a:gdLst/>
                <a:ahLst/>
                <a:cxnLst/>
                <a:rect l="l" t="t" r="r" b="b"/>
                <a:pathLst>
                  <a:path w="3109" h="4537" extrusionOk="0">
                    <a:moveTo>
                      <a:pt x="3108" y="1"/>
                    </a:moveTo>
                    <a:lnTo>
                      <a:pt x="2431" y="251"/>
                    </a:lnTo>
                    <a:lnTo>
                      <a:pt x="0" y="4537"/>
                    </a:lnTo>
                    <a:cubicBezTo>
                      <a:pt x="50" y="4487"/>
                      <a:pt x="126" y="4462"/>
                      <a:pt x="201" y="4412"/>
                    </a:cubicBezTo>
                    <a:cubicBezTo>
                      <a:pt x="276" y="4362"/>
                      <a:pt x="326" y="4311"/>
                      <a:pt x="376" y="4261"/>
                    </a:cubicBezTo>
                    <a:cubicBezTo>
                      <a:pt x="502" y="4161"/>
                      <a:pt x="627" y="4086"/>
                      <a:pt x="752" y="3961"/>
                    </a:cubicBezTo>
                    <a:cubicBezTo>
                      <a:pt x="903" y="3835"/>
                      <a:pt x="1053" y="3685"/>
                      <a:pt x="1203" y="3534"/>
                    </a:cubicBezTo>
                    <a:cubicBezTo>
                      <a:pt x="1203" y="3534"/>
                      <a:pt x="1228" y="3534"/>
                      <a:pt x="1228" y="3509"/>
                    </a:cubicBezTo>
                    <a:cubicBezTo>
                      <a:pt x="1379" y="3359"/>
                      <a:pt x="1504" y="3209"/>
                      <a:pt x="1654" y="3033"/>
                    </a:cubicBezTo>
                    <a:cubicBezTo>
                      <a:pt x="1654" y="3008"/>
                      <a:pt x="1680" y="3008"/>
                      <a:pt x="1705" y="2983"/>
                    </a:cubicBezTo>
                    <a:cubicBezTo>
                      <a:pt x="1830" y="2808"/>
                      <a:pt x="1955" y="2607"/>
                      <a:pt x="2106" y="2432"/>
                    </a:cubicBezTo>
                    <a:cubicBezTo>
                      <a:pt x="2106" y="2407"/>
                      <a:pt x="2106" y="2407"/>
                      <a:pt x="2106" y="2407"/>
                    </a:cubicBezTo>
                    <a:cubicBezTo>
                      <a:pt x="2231" y="2206"/>
                      <a:pt x="2356" y="2006"/>
                      <a:pt x="2482" y="1780"/>
                    </a:cubicBezTo>
                    <a:cubicBezTo>
                      <a:pt x="2482" y="1780"/>
                      <a:pt x="2482" y="1755"/>
                      <a:pt x="2482" y="1755"/>
                    </a:cubicBezTo>
                    <a:cubicBezTo>
                      <a:pt x="2607" y="1555"/>
                      <a:pt x="2682" y="1354"/>
                      <a:pt x="2782" y="1153"/>
                    </a:cubicBezTo>
                    <a:cubicBezTo>
                      <a:pt x="2782" y="1128"/>
                      <a:pt x="2807" y="1103"/>
                      <a:pt x="2807" y="1078"/>
                    </a:cubicBezTo>
                    <a:cubicBezTo>
                      <a:pt x="2908" y="853"/>
                      <a:pt x="2983" y="652"/>
                      <a:pt x="3033" y="427"/>
                    </a:cubicBezTo>
                    <a:cubicBezTo>
                      <a:pt x="3058" y="326"/>
                      <a:pt x="3083" y="251"/>
                      <a:pt x="3108" y="151"/>
                    </a:cubicBezTo>
                    <a:cubicBezTo>
                      <a:pt x="3108" y="126"/>
                      <a:pt x="3108" y="101"/>
                      <a:pt x="3108" y="51"/>
                    </a:cubicBezTo>
                    <a:cubicBezTo>
                      <a:pt x="3108" y="26"/>
                      <a:pt x="3108" y="26"/>
                      <a:pt x="3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753;p40">
                <a:extLst>
                  <a:ext uri="{FF2B5EF4-FFF2-40B4-BE49-F238E27FC236}">
                    <a16:creationId xmlns:a16="http://schemas.microsoft.com/office/drawing/2014/main" id="{D1E58CE2-0449-AFAF-D2B4-8AC2C1B5E29C}"/>
                  </a:ext>
                </a:extLst>
              </p:cNvPr>
              <p:cNvSpPr/>
              <p:nvPr/>
            </p:nvSpPr>
            <p:spPr>
              <a:xfrm flipH="1">
                <a:off x="7552276" y="2164589"/>
                <a:ext cx="148831" cy="178936"/>
              </a:xfrm>
              <a:custGeom>
                <a:avLst/>
                <a:gdLst/>
                <a:ahLst/>
                <a:cxnLst/>
                <a:rect l="l" t="t" r="r" b="b"/>
                <a:pathLst>
                  <a:path w="4212" h="5064" extrusionOk="0">
                    <a:moveTo>
                      <a:pt x="4211" y="1"/>
                    </a:moveTo>
                    <a:lnTo>
                      <a:pt x="2507" y="627"/>
                    </a:lnTo>
                    <a:lnTo>
                      <a:pt x="0" y="5063"/>
                    </a:lnTo>
                    <a:lnTo>
                      <a:pt x="0" y="5063"/>
                    </a:lnTo>
                    <a:lnTo>
                      <a:pt x="1529" y="4512"/>
                    </a:lnTo>
                    <a:cubicBezTo>
                      <a:pt x="1604" y="4462"/>
                      <a:pt x="1680" y="4437"/>
                      <a:pt x="1780" y="4387"/>
                    </a:cubicBezTo>
                    <a:lnTo>
                      <a:pt x="42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754;p40">
                <a:extLst>
                  <a:ext uri="{FF2B5EF4-FFF2-40B4-BE49-F238E27FC236}">
                    <a16:creationId xmlns:a16="http://schemas.microsoft.com/office/drawing/2014/main" id="{BDD1BA81-8D56-2C9C-B24F-1F13B95905E5}"/>
                  </a:ext>
                </a:extLst>
              </p:cNvPr>
              <p:cNvSpPr/>
              <p:nvPr/>
            </p:nvSpPr>
            <p:spPr>
              <a:xfrm flipH="1">
                <a:off x="7468179" y="2121198"/>
                <a:ext cx="279818" cy="254200"/>
              </a:xfrm>
              <a:custGeom>
                <a:avLst/>
                <a:gdLst/>
                <a:ahLst/>
                <a:cxnLst/>
                <a:rect l="l" t="t" r="r" b="b"/>
                <a:pathLst>
                  <a:path w="7919" h="7194" extrusionOk="0">
                    <a:moveTo>
                      <a:pt x="6490" y="1"/>
                    </a:moveTo>
                    <a:lnTo>
                      <a:pt x="6534" y="29"/>
                    </a:lnTo>
                    <a:lnTo>
                      <a:pt x="6534" y="29"/>
                    </a:lnTo>
                    <a:cubicBezTo>
                      <a:pt x="6519" y="17"/>
                      <a:pt x="6505" y="8"/>
                      <a:pt x="6490" y="1"/>
                    </a:cubicBezTo>
                    <a:close/>
                    <a:moveTo>
                      <a:pt x="6534" y="29"/>
                    </a:moveTo>
                    <a:lnTo>
                      <a:pt x="6534" y="29"/>
                    </a:lnTo>
                    <a:cubicBezTo>
                      <a:pt x="6570" y="57"/>
                      <a:pt x="6605" y="98"/>
                      <a:pt x="6641" y="151"/>
                    </a:cubicBezTo>
                    <a:cubicBezTo>
                      <a:pt x="6666" y="201"/>
                      <a:pt x="6691" y="276"/>
                      <a:pt x="6716" y="326"/>
                    </a:cubicBezTo>
                    <a:cubicBezTo>
                      <a:pt x="6741" y="352"/>
                      <a:pt x="6741" y="377"/>
                      <a:pt x="6741" y="402"/>
                    </a:cubicBezTo>
                    <a:cubicBezTo>
                      <a:pt x="6766" y="452"/>
                      <a:pt x="6766" y="502"/>
                      <a:pt x="6766" y="577"/>
                    </a:cubicBezTo>
                    <a:cubicBezTo>
                      <a:pt x="6766" y="602"/>
                      <a:pt x="6766" y="627"/>
                      <a:pt x="6766" y="652"/>
                    </a:cubicBezTo>
                    <a:cubicBezTo>
                      <a:pt x="6766" y="702"/>
                      <a:pt x="6766" y="778"/>
                      <a:pt x="6766" y="828"/>
                    </a:cubicBezTo>
                    <a:cubicBezTo>
                      <a:pt x="6766" y="878"/>
                      <a:pt x="6766" y="903"/>
                      <a:pt x="6766" y="928"/>
                    </a:cubicBezTo>
                    <a:cubicBezTo>
                      <a:pt x="6741" y="1028"/>
                      <a:pt x="6716" y="1103"/>
                      <a:pt x="6691" y="1204"/>
                    </a:cubicBezTo>
                    <a:cubicBezTo>
                      <a:pt x="6641" y="1429"/>
                      <a:pt x="6566" y="1630"/>
                      <a:pt x="6465" y="1855"/>
                    </a:cubicBezTo>
                    <a:cubicBezTo>
                      <a:pt x="6465" y="1880"/>
                      <a:pt x="6440" y="1905"/>
                      <a:pt x="6440" y="1930"/>
                    </a:cubicBezTo>
                    <a:cubicBezTo>
                      <a:pt x="6340" y="2131"/>
                      <a:pt x="6265" y="2332"/>
                      <a:pt x="6140" y="2532"/>
                    </a:cubicBezTo>
                    <a:cubicBezTo>
                      <a:pt x="6140" y="2532"/>
                      <a:pt x="6140" y="2557"/>
                      <a:pt x="6140" y="2557"/>
                    </a:cubicBezTo>
                    <a:cubicBezTo>
                      <a:pt x="6014" y="2783"/>
                      <a:pt x="5889" y="2983"/>
                      <a:pt x="5764" y="3184"/>
                    </a:cubicBezTo>
                    <a:cubicBezTo>
                      <a:pt x="5764" y="3184"/>
                      <a:pt x="5764" y="3184"/>
                      <a:pt x="5739" y="3209"/>
                    </a:cubicBezTo>
                    <a:cubicBezTo>
                      <a:pt x="5613" y="3384"/>
                      <a:pt x="5488" y="3585"/>
                      <a:pt x="5363" y="3760"/>
                    </a:cubicBezTo>
                    <a:cubicBezTo>
                      <a:pt x="5338" y="3785"/>
                      <a:pt x="5312" y="3785"/>
                      <a:pt x="5312" y="3810"/>
                    </a:cubicBezTo>
                    <a:cubicBezTo>
                      <a:pt x="5162" y="3986"/>
                      <a:pt x="5037" y="4136"/>
                      <a:pt x="4886" y="4286"/>
                    </a:cubicBezTo>
                    <a:cubicBezTo>
                      <a:pt x="4886" y="4311"/>
                      <a:pt x="4861" y="4311"/>
                      <a:pt x="4861" y="4311"/>
                    </a:cubicBezTo>
                    <a:cubicBezTo>
                      <a:pt x="4711" y="4462"/>
                      <a:pt x="4561" y="4612"/>
                      <a:pt x="4410" y="4738"/>
                    </a:cubicBezTo>
                    <a:cubicBezTo>
                      <a:pt x="4285" y="4863"/>
                      <a:pt x="4160" y="4938"/>
                      <a:pt x="4034" y="5038"/>
                    </a:cubicBezTo>
                    <a:cubicBezTo>
                      <a:pt x="3984" y="5088"/>
                      <a:pt x="3934" y="5139"/>
                      <a:pt x="3859" y="5189"/>
                    </a:cubicBezTo>
                    <a:cubicBezTo>
                      <a:pt x="3683" y="5314"/>
                      <a:pt x="3483" y="5439"/>
                      <a:pt x="3282" y="5540"/>
                    </a:cubicBezTo>
                    <a:cubicBezTo>
                      <a:pt x="3132" y="5615"/>
                      <a:pt x="2982" y="5665"/>
                      <a:pt x="2856" y="5740"/>
                    </a:cubicBezTo>
                    <a:lnTo>
                      <a:pt x="1177" y="6342"/>
                    </a:lnTo>
                    <a:cubicBezTo>
                      <a:pt x="1077" y="6392"/>
                      <a:pt x="952" y="6417"/>
                      <a:pt x="851" y="6442"/>
                    </a:cubicBezTo>
                    <a:lnTo>
                      <a:pt x="801" y="6442"/>
                    </a:lnTo>
                    <a:cubicBezTo>
                      <a:pt x="726" y="6467"/>
                      <a:pt x="626" y="6467"/>
                      <a:pt x="525" y="6467"/>
                    </a:cubicBezTo>
                    <a:lnTo>
                      <a:pt x="500" y="6467"/>
                    </a:lnTo>
                    <a:cubicBezTo>
                      <a:pt x="425" y="6467"/>
                      <a:pt x="325" y="6442"/>
                      <a:pt x="250" y="6417"/>
                    </a:cubicBezTo>
                    <a:lnTo>
                      <a:pt x="225" y="6417"/>
                    </a:lnTo>
                    <a:cubicBezTo>
                      <a:pt x="150" y="6392"/>
                      <a:pt x="75" y="6342"/>
                      <a:pt x="1" y="6293"/>
                    </a:cubicBezTo>
                    <a:lnTo>
                      <a:pt x="1" y="6293"/>
                    </a:lnTo>
                    <a:lnTo>
                      <a:pt x="1127" y="7043"/>
                    </a:lnTo>
                    <a:cubicBezTo>
                      <a:pt x="1177" y="7068"/>
                      <a:pt x="1202" y="7068"/>
                      <a:pt x="1227" y="7093"/>
                    </a:cubicBezTo>
                    <a:cubicBezTo>
                      <a:pt x="1277" y="7118"/>
                      <a:pt x="1302" y="7118"/>
                      <a:pt x="1353" y="7144"/>
                    </a:cubicBezTo>
                    <a:lnTo>
                      <a:pt x="1378" y="7144"/>
                    </a:lnTo>
                    <a:cubicBezTo>
                      <a:pt x="1403" y="7169"/>
                      <a:pt x="1428" y="7169"/>
                      <a:pt x="1453" y="7169"/>
                    </a:cubicBezTo>
                    <a:cubicBezTo>
                      <a:pt x="1503" y="7169"/>
                      <a:pt x="1528" y="7194"/>
                      <a:pt x="1578" y="7194"/>
                    </a:cubicBezTo>
                    <a:lnTo>
                      <a:pt x="1854" y="7194"/>
                    </a:lnTo>
                    <a:cubicBezTo>
                      <a:pt x="1879" y="7194"/>
                      <a:pt x="1929" y="7194"/>
                      <a:pt x="1954" y="7169"/>
                    </a:cubicBezTo>
                    <a:lnTo>
                      <a:pt x="2054" y="7169"/>
                    </a:lnTo>
                    <a:cubicBezTo>
                      <a:pt x="2129" y="7144"/>
                      <a:pt x="2205" y="7118"/>
                      <a:pt x="2280" y="7093"/>
                    </a:cubicBezTo>
                    <a:lnTo>
                      <a:pt x="2305" y="7093"/>
                    </a:lnTo>
                    <a:lnTo>
                      <a:pt x="3984" y="6467"/>
                    </a:lnTo>
                    <a:cubicBezTo>
                      <a:pt x="4135" y="6417"/>
                      <a:pt x="4285" y="6342"/>
                      <a:pt x="4410" y="6266"/>
                    </a:cubicBezTo>
                    <a:cubicBezTo>
                      <a:pt x="4611" y="6166"/>
                      <a:pt x="4811" y="6041"/>
                      <a:pt x="4987" y="5915"/>
                    </a:cubicBezTo>
                    <a:cubicBezTo>
                      <a:pt x="5062" y="5865"/>
                      <a:pt x="5112" y="5815"/>
                      <a:pt x="5187" y="5765"/>
                    </a:cubicBezTo>
                    <a:cubicBezTo>
                      <a:pt x="5312" y="5690"/>
                      <a:pt x="5413" y="5590"/>
                      <a:pt x="5538" y="5489"/>
                    </a:cubicBezTo>
                    <a:cubicBezTo>
                      <a:pt x="5563" y="5464"/>
                      <a:pt x="5563" y="5464"/>
                      <a:pt x="5588" y="5439"/>
                    </a:cubicBezTo>
                    <a:cubicBezTo>
                      <a:pt x="5713" y="5339"/>
                      <a:pt x="5864" y="5189"/>
                      <a:pt x="5989" y="5063"/>
                    </a:cubicBezTo>
                    <a:cubicBezTo>
                      <a:pt x="5989" y="5038"/>
                      <a:pt x="6014" y="5038"/>
                      <a:pt x="6014" y="5038"/>
                    </a:cubicBezTo>
                    <a:cubicBezTo>
                      <a:pt x="6114" y="4938"/>
                      <a:pt x="6190" y="4838"/>
                      <a:pt x="6265" y="4738"/>
                    </a:cubicBezTo>
                    <a:cubicBezTo>
                      <a:pt x="6340" y="4687"/>
                      <a:pt x="6390" y="4612"/>
                      <a:pt x="6440" y="4537"/>
                    </a:cubicBezTo>
                    <a:cubicBezTo>
                      <a:pt x="6465" y="4537"/>
                      <a:pt x="6465" y="4512"/>
                      <a:pt x="6490" y="4487"/>
                    </a:cubicBezTo>
                    <a:cubicBezTo>
                      <a:pt x="6490" y="4487"/>
                      <a:pt x="6515" y="4462"/>
                      <a:pt x="6515" y="4462"/>
                    </a:cubicBezTo>
                    <a:cubicBezTo>
                      <a:pt x="6591" y="4362"/>
                      <a:pt x="6666" y="4261"/>
                      <a:pt x="6716" y="4161"/>
                    </a:cubicBezTo>
                    <a:cubicBezTo>
                      <a:pt x="6791" y="4086"/>
                      <a:pt x="6841" y="4011"/>
                      <a:pt x="6891" y="3936"/>
                    </a:cubicBezTo>
                    <a:cubicBezTo>
                      <a:pt x="6891" y="3936"/>
                      <a:pt x="6891" y="3910"/>
                      <a:pt x="6891" y="3910"/>
                    </a:cubicBezTo>
                    <a:cubicBezTo>
                      <a:pt x="6916" y="3910"/>
                      <a:pt x="6916" y="3885"/>
                      <a:pt x="6916" y="3885"/>
                    </a:cubicBezTo>
                    <a:cubicBezTo>
                      <a:pt x="6967" y="3810"/>
                      <a:pt x="7017" y="3710"/>
                      <a:pt x="7092" y="3610"/>
                    </a:cubicBezTo>
                    <a:cubicBezTo>
                      <a:pt x="7142" y="3535"/>
                      <a:pt x="7192" y="3434"/>
                      <a:pt x="7242" y="3334"/>
                    </a:cubicBezTo>
                    <a:cubicBezTo>
                      <a:pt x="7242" y="3334"/>
                      <a:pt x="7242" y="3309"/>
                      <a:pt x="7267" y="3309"/>
                    </a:cubicBezTo>
                    <a:lnTo>
                      <a:pt x="7292" y="3259"/>
                    </a:lnTo>
                    <a:cubicBezTo>
                      <a:pt x="7317" y="3184"/>
                      <a:pt x="7343" y="3134"/>
                      <a:pt x="7393" y="3058"/>
                    </a:cubicBezTo>
                    <a:cubicBezTo>
                      <a:pt x="7443" y="2958"/>
                      <a:pt x="7493" y="2858"/>
                      <a:pt x="7518" y="2758"/>
                    </a:cubicBezTo>
                    <a:cubicBezTo>
                      <a:pt x="7543" y="2733"/>
                      <a:pt x="7543" y="2682"/>
                      <a:pt x="7568" y="2657"/>
                    </a:cubicBezTo>
                    <a:cubicBezTo>
                      <a:pt x="7568" y="2632"/>
                      <a:pt x="7593" y="2607"/>
                      <a:pt x="7593" y="2582"/>
                    </a:cubicBezTo>
                    <a:cubicBezTo>
                      <a:pt x="7618" y="2532"/>
                      <a:pt x="7643" y="2507"/>
                      <a:pt x="7643" y="2457"/>
                    </a:cubicBezTo>
                    <a:cubicBezTo>
                      <a:pt x="7693" y="2332"/>
                      <a:pt x="7744" y="2231"/>
                      <a:pt x="7769" y="2106"/>
                    </a:cubicBezTo>
                    <a:cubicBezTo>
                      <a:pt x="7794" y="2056"/>
                      <a:pt x="7819" y="2006"/>
                      <a:pt x="7819" y="1956"/>
                    </a:cubicBezTo>
                    <a:cubicBezTo>
                      <a:pt x="7844" y="1930"/>
                      <a:pt x="7844" y="1905"/>
                      <a:pt x="7844" y="1880"/>
                    </a:cubicBezTo>
                    <a:cubicBezTo>
                      <a:pt x="7869" y="1830"/>
                      <a:pt x="7869" y="1755"/>
                      <a:pt x="7894" y="1705"/>
                    </a:cubicBezTo>
                    <a:cubicBezTo>
                      <a:pt x="7894" y="1705"/>
                      <a:pt x="7894" y="1680"/>
                      <a:pt x="7894" y="1655"/>
                    </a:cubicBezTo>
                    <a:cubicBezTo>
                      <a:pt x="7894" y="1630"/>
                      <a:pt x="7894" y="1605"/>
                      <a:pt x="7894" y="1580"/>
                    </a:cubicBezTo>
                    <a:cubicBezTo>
                      <a:pt x="7894" y="1504"/>
                      <a:pt x="7919" y="1454"/>
                      <a:pt x="7919" y="1379"/>
                    </a:cubicBezTo>
                    <a:cubicBezTo>
                      <a:pt x="7919" y="1354"/>
                      <a:pt x="7894" y="1329"/>
                      <a:pt x="7894" y="1304"/>
                    </a:cubicBezTo>
                    <a:cubicBezTo>
                      <a:pt x="7894" y="1254"/>
                      <a:pt x="7894" y="1179"/>
                      <a:pt x="7869" y="1128"/>
                    </a:cubicBezTo>
                    <a:cubicBezTo>
                      <a:pt x="7869" y="1103"/>
                      <a:pt x="7869" y="1103"/>
                      <a:pt x="7869" y="1078"/>
                    </a:cubicBezTo>
                    <a:cubicBezTo>
                      <a:pt x="7844" y="1003"/>
                      <a:pt x="7794" y="928"/>
                      <a:pt x="7769" y="878"/>
                    </a:cubicBezTo>
                    <a:cubicBezTo>
                      <a:pt x="7718" y="828"/>
                      <a:pt x="7668" y="778"/>
                      <a:pt x="7618" y="727"/>
                    </a:cubicBezTo>
                    <a:lnTo>
                      <a:pt x="6534" y="29"/>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755;p40">
                <a:extLst>
                  <a:ext uri="{FF2B5EF4-FFF2-40B4-BE49-F238E27FC236}">
                    <a16:creationId xmlns:a16="http://schemas.microsoft.com/office/drawing/2014/main" id="{17B1C366-F7FB-D47F-D36A-83E7597D4C0C}"/>
                  </a:ext>
                </a:extLst>
              </p:cNvPr>
              <p:cNvSpPr/>
              <p:nvPr/>
            </p:nvSpPr>
            <p:spPr>
              <a:xfrm flipH="1">
                <a:off x="7728527" y="2284163"/>
                <a:ext cx="69999" cy="116924"/>
              </a:xfrm>
              <a:custGeom>
                <a:avLst/>
                <a:gdLst/>
                <a:ahLst/>
                <a:cxnLst/>
                <a:rect l="l" t="t" r="r" b="b"/>
                <a:pathLst>
                  <a:path w="1981" h="3309" extrusionOk="0">
                    <a:moveTo>
                      <a:pt x="226" y="0"/>
                    </a:moveTo>
                    <a:cubicBezTo>
                      <a:pt x="201" y="100"/>
                      <a:pt x="176" y="201"/>
                      <a:pt x="176" y="326"/>
                    </a:cubicBezTo>
                    <a:cubicBezTo>
                      <a:pt x="1" y="1404"/>
                      <a:pt x="276" y="2206"/>
                      <a:pt x="853" y="2582"/>
                    </a:cubicBezTo>
                    <a:lnTo>
                      <a:pt x="1981" y="3309"/>
                    </a:lnTo>
                    <a:cubicBezTo>
                      <a:pt x="1404" y="2933"/>
                      <a:pt x="1128" y="2131"/>
                      <a:pt x="1304" y="1053"/>
                    </a:cubicBezTo>
                    <a:cubicBezTo>
                      <a:pt x="1329" y="953"/>
                      <a:pt x="1329" y="827"/>
                      <a:pt x="1354" y="727"/>
                    </a:cubicBezTo>
                    <a:lnTo>
                      <a:pt x="226"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756;p40">
                <a:extLst>
                  <a:ext uri="{FF2B5EF4-FFF2-40B4-BE49-F238E27FC236}">
                    <a16:creationId xmlns:a16="http://schemas.microsoft.com/office/drawing/2014/main" id="{89A2FB32-3A80-AD96-B878-4099940CAB87}"/>
                  </a:ext>
                </a:extLst>
              </p:cNvPr>
              <p:cNvSpPr/>
              <p:nvPr/>
            </p:nvSpPr>
            <p:spPr>
              <a:xfrm flipH="1">
                <a:off x="7459310" y="2084909"/>
                <a:ext cx="317061" cy="183353"/>
              </a:xfrm>
              <a:custGeom>
                <a:avLst/>
                <a:gdLst/>
                <a:ahLst/>
                <a:cxnLst/>
                <a:rect l="l" t="t" r="r" b="b"/>
                <a:pathLst>
                  <a:path w="8973" h="5189" extrusionOk="0">
                    <a:moveTo>
                      <a:pt x="8877" y="816"/>
                    </a:moveTo>
                    <a:lnTo>
                      <a:pt x="8973" y="877"/>
                    </a:lnTo>
                    <a:cubicBezTo>
                      <a:pt x="8946" y="851"/>
                      <a:pt x="8913" y="832"/>
                      <a:pt x="8877" y="816"/>
                    </a:cubicBezTo>
                    <a:close/>
                    <a:moveTo>
                      <a:pt x="7093" y="0"/>
                    </a:moveTo>
                    <a:cubicBezTo>
                      <a:pt x="7093" y="25"/>
                      <a:pt x="7068" y="25"/>
                      <a:pt x="7043" y="25"/>
                    </a:cubicBezTo>
                    <a:lnTo>
                      <a:pt x="6993" y="25"/>
                    </a:lnTo>
                    <a:cubicBezTo>
                      <a:pt x="6917" y="50"/>
                      <a:pt x="6842" y="75"/>
                      <a:pt x="6767" y="100"/>
                    </a:cubicBezTo>
                    <a:lnTo>
                      <a:pt x="6742" y="100"/>
                    </a:lnTo>
                    <a:lnTo>
                      <a:pt x="2882" y="1529"/>
                    </a:lnTo>
                    <a:cubicBezTo>
                      <a:pt x="2757" y="1579"/>
                      <a:pt x="2632" y="1629"/>
                      <a:pt x="2506" y="1704"/>
                    </a:cubicBezTo>
                    <a:cubicBezTo>
                      <a:pt x="2356" y="1780"/>
                      <a:pt x="2206" y="1880"/>
                      <a:pt x="2055" y="1980"/>
                    </a:cubicBezTo>
                    <a:cubicBezTo>
                      <a:pt x="2030" y="2005"/>
                      <a:pt x="1980" y="2030"/>
                      <a:pt x="1930" y="2080"/>
                    </a:cubicBezTo>
                    <a:cubicBezTo>
                      <a:pt x="1830" y="2155"/>
                      <a:pt x="1729" y="2231"/>
                      <a:pt x="1629" y="2306"/>
                    </a:cubicBezTo>
                    <a:cubicBezTo>
                      <a:pt x="1604" y="2331"/>
                      <a:pt x="1579" y="2356"/>
                      <a:pt x="1554" y="2381"/>
                    </a:cubicBezTo>
                    <a:cubicBezTo>
                      <a:pt x="1529" y="2406"/>
                      <a:pt x="1504" y="2431"/>
                      <a:pt x="1479" y="2431"/>
                    </a:cubicBezTo>
                    <a:cubicBezTo>
                      <a:pt x="1429" y="2481"/>
                      <a:pt x="1379" y="2531"/>
                      <a:pt x="1328" y="2582"/>
                    </a:cubicBezTo>
                    <a:cubicBezTo>
                      <a:pt x="1303" y="2632"/>
                      <a:pt x="1253" y="2657"/>
                      <a:pt x="1228" y="2682"/>
                    </a:cubicBezTo>
                    <a:cubicBezTo>
                      <a:pt x="1203" y="2732"/>
                      <a:pt x="1178" y="2757"/>
                      <a:pt x="1128" y="2782"/>
                    </a:cubicBezTo>
                    <a:cubicBezTo>
                      <a:pt x="1103" y="2807"/>
                      <a:pt x="1078" y="2857"/>
                      <a:pt x="1053" y="2882"/>
                    </a:cubicBezTo>
                    <a:cubicBezTo>
                      <a:pt x="1028" y="2907"/>
                      <a:pt x="1003" y="2932"/>
                      <a:pt x="978" y="2957"/>
                    </a:cubicBezTo>
                    <a:cubicBezTo>
                      <a:pt x="927" y="3033"/>
                      <a:pt x="852" y="3108"/>
                      <a:pt x="777" y="3183"/>
                    </a:cubicBezTo>
                    <a:cubicBezTo>
                      <a:pt x="777" y="3208"/>
                      <a:pt x="777" y="3208"/>
                      <a:pt x="777" y="3208"/>
                    </a:cubicBezTo>
                    <a:cubicBezTo>
                      <a:pt x="777" y="3208"/>
                      <a:pt x="777" y="3208"/>
                      <a:pt x="752" y="3233"/>
                    </a:cubicBezTo>
                    <a:cubicBezTo>
                      <a:pt x="702" y="3283"/>
                      <a:pt x="652" y="3359"/>
                      <a:pt x="627" y="3434"/>
                    </a:cubicBezTo>
                    <a:cubicBezTo>
                      <a:pt x="577" y="3484"/>
                      <a:pt x="552" y="3534"/>
                      <a:pt x="526" y="3584"/>
                    </a:cubicBezTo>
                    <a:cubicBezTo>
                      <a:pt x="501" y="3584"/>
                      <a:pt x="501" y="3609"/>
                      <a:pt x="476" y="3634"/>
                    </a:cubicBezTo>
                    <a:cubicBezTo>
                      <a:pt x="476" y="3634"/>
                      <a:pt x="476" y="3659"/>
                      <a:pt x="451" y="3659"/>
                    </a:cubicBezTo>
                    <a:cubicBezTo>
                      <a:pt x="401" y="3734"/>
                      <a:pt x="351" y="3810"/>
                      <a:pt x="326" y="3885"/>
                    </a:cubicBezTo>
                    <a:cubicBezTo>
                      <a:pt x="301" y="3910"/>
                      <a:pt x="276" y="3960"/>
                      <a:pt x="251" y="3985"/>
                    </a:cubicBezTo>
                    <a:cubicBezTo>
                      <a:pt x="251" y="4010"/>
                      <a:pt x="226" y="4035"/>
                      <a:pt x="226" y="4060"/>
                    </a:cubicBezTo>
                    <a:cubicBezTo>
                      <a:pt x="201" y="4085"/>
                      <a:pt x="201" y="4085"/>
                      <a:pt x="176" y="4110"/>
                    </a:cubicBezTo>
                    <a:cubicBezTo>
                      <a:pt x="151" y="4186"/>
                      <a:pt x="100" y="4286"/>
                      <a:pt x="75" y="4361"/>
                    </a:cubicBezTo>
                    <a:cubicBezTo>
                      <a:pt x="50" y="4386"/>
                      <a:pt x="25" y="4436"/>
                      <a:pt x="0" y="4461"/>
                    </a:cubicBezTo>
                    <a:lnTo>
                      <a:pt x="1153" y="5188"/>
                    </a:lnTo>
                    <a:cubicBezTo>
                      <a:pt x="1203" y="5063"/>
                      <a:pt x="1278" y="4912"/>
                      <a:pt x="1354" y="4787"/>
                    </a:cubicBezTo>
                    <a:cubicBezTo>
                      <a:pt x="1354" y="4762"/>
                      <a:pt x="1379" y="4737"/>
                      <a:pt x="1379" y="4737"/>
                    </a:cubicBezTo>
                    <a:cubicBezTo>
                      <a:pt x="1454" y="4612"/>
                      <a:pt x="1529" y="4486"/>
                      <a:pt x="1604" y="4361"/>
                    </a:cubicBezTo>
                    <a:cubicBezTo>
                      <a:pt x="1629" y="4336"/>
                      <a:pt x="1629" y="4336"/>
                      <a:pt x="1654" y="4311"/>
                    </a:cubicBezTo>
                    <a:cubicBezTo>
                      <a:pt x="1729" y="4186"/>
                      <a:pt x="1805" y="4085"/>
                      <a:pt x="1905" y="3960"/>
                    </a:cubicBezTo>
                    <a:cubicBezTo>
                      <a:pt x="1905" y="3960"/>
                      <a:pt x="1905" y="3935"/>
                      <a:pt x="1905" y="3935"/>
                    </a:cubicBezTo>
                    <a:cubicBezTo>
                      <a:pt x="2005" y="3835"/>
                      <a:pt x="2080" y="3709"/>
                      <a:pt x="2181" y="3609"/>
                    </a:cubicBezTo>
                    <a:cubicBezTo>
                      <a:pt x="2206" y="3584"/>
                      <a:pt x="2231" y="3559"/>
                      <a:pt x="2281" y="3509"/>
                    </a:cubicBezTo>
                    <a:cubicBezTo>
                      <a:pt x="2331" y="3459"/>
                      <a:pt x="2406" y="3384"/>
                      <a:pt x="2456" y="3308"/>
                    </a:cubicBezTo>
                    <a:cubicBezTo>
                      <a:pt x="2506" y="3283"/>
                      <a:pt x="2557" y="3233"/>
                      <a:pt x="2607" y="3183"/>
                    </a:cubicBezTo>
                    <a:cubicBezTo>
                      <a:pt x="2657" y="3133"/>
                      <a:pt x="2707" y="3083"/>
                      <a:pt x="2757" y="3058"/>
                    </a:cubicBezTo>
                    <a:cubicBezTo>
                      <a:pt x="2857" y="2957"/>
                      <a:pt x="2958" y="2882"/>
                      <a:pt x="3058" y="2807"/>
                    </a:cubicBezTo>
                    <a:cubicBezTo>
                      <a:pt x="3108" y="2782"/>
                      <a:pt x="3158" y="2732"/>
                      <a:pt x="3183" y="2707"/>
                    </a:cubicBezTo>
                    <a:cubicBezTo>
                      <a:pt x="3333" y="2607"/>
                      <a:pt x="3484" y="2506"/>
                      <a:pt x="3634" y="2431"/>
                    </a:cubicBezTo>
                    <a:cubicBezTo>
                      <a:pt x="3760" y="2381"/>
                      <a:pt x="3885" y="2331"/>
                      <a:pt x="4010" y="2281"/>
                    </a:cubicBezTo>
                    <a:lnTo>
                      <a:pt x="7895" y="827"/>
                    </a:lnTo>
                    <a:cubicBezTo>
                      <a:pt x="7995" y="802"/>
                      <a:pt x="8095" y="777"/>
                      <a:pt x="8171" y="752"/>
                    </a:cubicBezTo>
                    <a:lnTo>
                      <a:pt x="8221" y="752"/>
                    </a:lnTo>
                    <a:cubicBezTo>
                      <a:pt x="8321" y="727"/>
                      <a:pt x="8396" y="727"/>
                      <a:pt x="8471" y="727"/>
                    </a:cubicBezTo>
                    <a:lnTo>
                      <a:pt x="8521" y="727"/>
                    </a:lnTo>
                    <a:cubicBezTo>
                      <a:pt x="8597" y="727"/>
                      <a:pt x="8672" y="752"/>
                      <a:pt x="8747" y="777"/>
                    </a:cubicBezTo>
                    <a:lnTo>
                      <a:pt x="8772" y="777"/>
                    </a:lnTo>
                    <a:cubicBezTo>
                      <a:pt x="8808" y="789"/>
                      <a:pt x="8844" y="801"/>
                      <a:pt x="8877" y="816"/>
                    </a:cubicBezTo>
                    <a:lnTo>
                      <a:pt x="8877" y="816"/>
                    </a:lnTo>
                    <a:lnTo>
                      <a:pt x="7845" y="150"/>
                    </a:lnTo>
                    <a:lnTo>
                      <a:pt x="7845" y="125"/>
                    </a:lnTo>
                    <a:cubicBezTo>
                      <a:pt x="7820" y="125"/>
                      <a:pt x="7770" y="100"/>
                      <a:pt x="7745" y="75"/>
                    </a:cubicBezTo>
                    <a:cubicBezTo>
                      <a:pt x="7719" y="75"/>
                      <a:pt x="7694" y="50"/>
                      <a:pt x="7644" y="50"/>
                    </a:cubicBezTo>
                    <a:cubicBezTo>
                      <a:pt x="7619" y="50"/>
                      <a:pt x="7619" y="50"/>
                      <a:pt x="7619" y="25"/>
                    </a:cubicBezTo>
                    <a:lnTo>
                      <a:pt x="7544" y="25"/>
                    </a:lnTo>
                    <a:cubicBezTo>
                      <a:pt x="7519" y="0"/>
                      <a:pt x="7469" y="0"/>
                      <a:pt x="744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757;p40">
                <a:extLst>
                  <a:ext uri="{FF2B5EF4-FFF2-40B4-BE49-F238E27FC236}">
                    <a16:creationId xmlns:a16="http://schemas.microsoft.com/office/drawing/2014/main" id="{7D46DB66-8F0E-72F3-4482-7ED3AD0E6565}"/>
                  </a:ext>
                </a:extLst>
              </p:cNvPr>
              <p:cNvSpPr/>
              <p:nvPr/>
            </p:nvSpPr>
            <p:spPr>
              <a:xfrm flipH="1">
                <a:off x="7735594" y="2241655"/>
                <a:ext cx="99256" cy="48727"/>
              </a:xfrm>
              <a:custGeom>
                <a:avLst/>
                <a:gdLst/>
                <a:ahLst/>
                <a:cxnLst/>
                <a:rect l="l" t="t" r="r" b="b"/>
                <a:pathLst>
                  <a:path w="2809" h="1379" extrusionOk="0">
                    <a:moveTo>
                      <a:pt x="1405" y="0"/>
                    </a:moveTo>
                    <a:cubicBezTo>
                      <a:pt x="1379" y="0"/>
                      <a:pt x="1329" y="0"/>
                      <a:pt x="1304" y="25"/>
                    </a:cubicBezTo>
                    <a:lnTo>
                      <a:pt x="1204" y="25"/>
                    </a:lnTo>
                    <a:cubicBezTo>
                      <a:pt x="1179" y="25"/>
                      <a:pt x="1154" y="25"/>
                      <a:pt x="1154" y="50"/>
                    </a:cubicBezTo>
                    <a:lnTo>
                      <a:pt x="1129" y="50"/>
                    </a:lnTo>
                    <a:cubicBezTo>
                      <a:pt x="1054" y="50"/>
                      <a:pt x="978" y="75"/>
                      <a:pt x="903" y="100"/>
                    </a:cubicBezTo>
                    <a:cubicBezTo>
                      <a:pt x="803" y="151"/>
                      <a:pt x="703" y="176"/>
                      <a:pt x="603" y="226"/>
                    </a:cubicBezTo>
                    <a:cubicBezTo>
                      <a:pt x="502" y="276"/>
                      <a:pt x="402" y="351"/>
                      <a:pt x="302" y="401"/>
                    </a:cubicBezTo>
                    <a:cubicBezTo>
                      <a:pt x="202" y="476"/>
                      <a:pt x="101" y="552"/>
                      <a:pt x="1" y="652"/>
                    </a:cubicBezTo>
                    <a:lnTo>
                      <a:pt x="1154" y="1379"/>
                    </a:lnTo>
                    <a:cubicBezTo>
                      <a:pt x="1354" y="1203"/>
                      <a:pt x="1555" y="1078"/>
                      <a:pt x="1755" y="953"/>
                    </a:cubicBezTo>
                    <a:cubicBezTo>
                      <a:pt x="1831" y="928"/>
                      <a:pt x="1931" y="877"/>
                      <a:pt x="2031" y="852"/>
                    </a:cubicBezTo>
                    <a:cubicBezTo>
                      <a:pt x="2106" y="802"/>
                      <a:pt x="2207" y="777"/>
                      <a:pt x="2282" y="777"/>
                    </a:cubicBezTo>
                    <a:cubicBezTo>
                      <a:pt x="2307" y="777"/>
                      <a:pt x="2307" y="777"/>
                      <a:pt x="2332" y="752"/>
                    </a:cubicBezTo>
                    <a:lnTo>
                      <a:pt x="2808" y="752"/>
                    </a:lnTo>
                    <a:lnTo>
                      <a:pt x="1655" y="25"/>
                    </a:lnTo>
                    <a:lnTo>
                      <a:pt x="1580" y="25"/>
                    </a:lnTo>
                    <a:cubicBezTo>
                      <a:pt x="1530" y="0"/>
                      <a:pt x="1480" y="0"/>
                      <a:pt x="1455"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758;p40">
                <a:extLst>
                  <a:ext uri="{FF2B5EF4-FFF2-40B4-BE49-F238E27FC236}">
                    <a16:creationId xmlns:a16="http://schemas.microsoft.com/office/drawing/2014/main" id="{6DEEA968-81D4-5FD7-9492-12C9B69C45DE}"/>
                  </a:ext>
                </a:extLst>
              </p:cNvPr>
              <p:cNvSpPr/>
              <p:nvPr/>
            </p:nvSpPr>
            <p:spPr>
              <a:xfrm flipH="1">
                <a:off x="7816193" y="2262008"/>
                <a:ext cx="257733" cy="226745"/>
              </a:xfrm>
              <a:custGeom>
                <a:avLst/>
                <a:gdLst/>
                <a:ahLst/>
                <a:cxnLst/>
                <a:rect l="l" t="t" r="r" b="b"/>
                <a:pathLst>
                  <a:path w="7294" h="6417" extrusionOk="0">
                    <a:moveTo>
                      <a:pt x="0" y="5414"/>
                    </a:moveTo>
                    <a:lnTo>
                      <a:pt x="0" y="5414"/>
                    </a:lnTo>
                    <a:cubicBezTo>
                      <a:pt x="27" y="5441"/>
                      <a:pt x="60" y="5460"/>
                      <a:pt x="94" y="5477"/>
                    </a:cubicBezTo>
                    <a:lnTo>
                      <a:pt x="94" y="5477"/>
                    </a:lnTo>
                    <a:lnTo>
                      <a:pt x="0" y="5414"/>
                    </a:lnTo>
                    <a:close/>
                    <a:moveTo>
                      <a:pt x="5564" y="1"/>
                    </a:moveTo>
                    <a:lnTo>
                      <a:pt x="5564" y="1"/>
                    </a:lnTo>
                    <a:cubicBezTo>
                      <a:pt x="5990" y="276"/>
                      <a:pt x="6191" y="853"/>
                      <a:pt x="6065" y="1655"/>
                    </a:cubicBezTo>
                    <a:cubicBezTo>
                      <a:pt x="6040" y="1805"/>
                      <a:pt x="6015" y="1956"/>
                      <a:pt x="5965" y="2081"/>
                    </a:cubicBezTo>
                    <a:cubicBezTo>
                      <a:pt x="5965" y="2106"/>
                      <a:pt x="5965" y="2131"/>
                      <a:pt x="5940" y="2156"/>
                    </a:cubicBezTo>
                    <a:cubicBezTo>
                      <a:pt x="5915" y="2281"/>
                      <a:pt x="5865" y="2432"/>
                      <a:pt x="5790" y="2557"/>
                    </a:cubicBezTo>
                    <a:cubicBezTo>
                      <a:pt x="5790" y="2582"/>
                      <a:pt x="5790" y="2582"/>
                      <a:pt x="5790" y="2607"/>
                    </a:cubicBezTo>
                    <a:cubicBezTo>
                      <a:pt x="5714" y="2758"/>
                      <a:pt x="5639" y="2883"/>
                      <a:pt x="5564" y="3033"/>
                    </a:cubicBezTo>
                    <a:cubicBezTo>
                      <a:pt x="5564" y="3033"/>
                      <a:pt x="5564" y="3058"/>
                      <a:pt x="5564" y="3058"/>
                    </a:cubicBezTo>
                    <a:cubicBezTo>
                      <a:pt x="5489" y="3209"/>
                      <a:pt x="5389" y="3334"/>
                      <a:pt x="5313" y="3459"/>
                    </a:cubicBezTo>
                    <a:cubicBezTo>
                      <a:pt x="5288" y="3459"/>
                      <a:pt x="5288" y="3484"/>
                      <a:pt x="5288" y="3484"/>
                    </a:cubicBezTo>
                    <a:cubicBezTo>
                      <a:pt x="5188" y="3610"/>
                      <a:pt x="5088" y="3735"/>
                      <a:pt x="4988" y="3860"/>
                    </a:cubicBezTo>
                    <a:cubicBezTo>
                      <a:pt x="4988" y="3885"/>
                      <a:pt x="4962" y="3885"/>
                      <a:pt x="4962" y="3885"/>
                    </a:cubicBezTo>
                    <a:cubicBezTo>
                      <a:pt x="4862" y="3986"/>
                      <a:pt x="4787" y="4086"/>
                      <a:pt x="4687" y="4186"/>
                    </a:cubicBezTo>
                    <a:cubicBezTo>
                      <a:pt x="4662" y="4211"/>
                      <a:pt x="4637" y="4236"/>
                      <a:pt x="4612" y="4236"/>
                    </a:cubicBezTo>
                    <a:cubicBezTo>
                      <a:pt x="4536" y="4311"/>
                      <a:pt x="4461" y="4387"/>
                      <a:pt x="4386" y="4437"/>
                    </a:cubicBezTo>
                    <a:cubicBezTo>
                      <a:pt x="4336" y="4462"/>
                      <a:pt x="4311" y="4512"/>
                      <a:pt x="4261" y="4537"/>
                    </a:cubicBezTo>
                    <a:cubicBezTo>
                      <a:pt x="4135" y="4612"/>
                      <a:pt x="4010" y="4712"/>
                      <a:pt x="3885" y="4763"/>
                    </a:cubicBezTo>
                    <a:cubicBezTo>
                      <a:pt x="3810" y="4813"/>
                      <a:pt x="3709" y="4863"/>
                      <a:pt x="3609" y="4888"/>
                    </a:cubicBezTo>
                    <a:lnTo>
                      <a:pt x="1955" y="5514"/>
                    </a:lnTo>
                    <a:cubicBezTo>
                      <a:pt x="1930" y="5514"/>
                      <a:pt x="1905" y="5514"/>
                      <a:pt x="1880" y="5540"/>
                    </a:cubicBezTo>
                    <a:cubicBezTo>
                      <a:pt x="1780" y="5565"/>
                      <a:pt x="1679" y="5590"/>
                      <a:pt x="1579" y="5615"/>
                    </a:cubicBezTo>
                    <a:cubicBezTo>
                      <a:pt x="1529" y="5615"/>
                      <a:pt x="1504" y="5640"/>
                      <a:pt x="1454" y="5640"/>
                    </a:cubicBezTo>
                    <a:cubicBezTo>
                      <a:pt x="1404" y="5665"/>
                      <a:pt x="1353" y="5665"/>
                      <a:pt x="1303" y="5665"/>
                    </a:cubicBezTo>
                    <a:cubicBezTo>
                      <a:pt x="1253" y="5665"/>
                      <a:pt x="1203" y="5690"/>
                      <a:pt x="1178" y="5690"/>
                    </a:cubicBezTo>
                    <a:lnTo>
                      <a:pt x="802" y="5690"/>
                    </a:lnTo>
                    <a:cubicBezTo>
                      <a:pt x="777" y="5690"/>
                      <a:pt x="727" y="5690"/>
                      <a:pt x="677" y="5665"/>
                    </a:cubicBezTo>
                    <a:lnTo>
                      <a:pt x="602" y="5665"/>
                    </a:lnTo>
                    <a:cubicBezTo>
                      <a:pt x="551" y="5640"/>
                      <a:pt x="501" y="5640"/>
                      <a:pt x="451" y="5615"/>
                    </a:cubicBezTo>
                    <a:lnTo>
                      <a:pt x="376" y="5615"/>
                    </a:lnTo>
                    <a:cubicBezTo>
                      <a:pt x="326" y="5590"/>
                      <a:pt x="276" y="5565"/>
                      <a:pt x="226" y="5540"/>
                    </a:cubicBezTo>
                    <a:cubicBezTo>
                      <a:pt x="201" y="5540"/>
                      <a:pt x="201" y="5540"/>
                      <a:pt x="175" y="5514"/>
                    </a:cubicBezTo>
                    <a:cubicBezTo>
                      <a:pt x="152" y="5503"/>
                      <a:pt x="123" y="5491"/>
                      <a:pt x="94" y="5477"/>
                    </a:cubicBezTo>
                    <a:lnTo>
                      <a:pt x="94" y="5477"/>
                    </a:lnTo>
                    <a:lnTo>
                      <a:pt x="1128" y="6166"/>
                    </a:lnTo>
                    <a:lnTo>
                      <a:pt x="1153" y="6166"/>
                    </a:lnTo>
                    <a:cubicBezTo>
                      <a:pt x="1203" y="6191"/>
                      <a:pt x="1253" y="6241"/>
                      <a:pt x="1303" y="6266"/>
                    </a:cubicBezTo>
                    <a:lnTo>
                      <a:pt x="1353" y="6266"/>
                    </a:lnTo>
                    <a:cubicBezTo>
                      <a:pt x="1404" y="6291"/>
                      <a:pt x="1454" y="6316"/>
                      <a:pt x="1479" y="6316"/>
                    </a:cubicBezTo>
                    <a:cubicBezTo>
                      <a:pt x="1504" y="6342"/>
                      <a:pt x="1504" y="6342"/>
                      <a:pt x="1504" y="6342"/>
                    </a:cubicBezTo>
                    <a:cubicBezTo>
                      <a:pt x="1529" y="6342"/>
                      <a:pt x="1554" y="6342"/>
                      <a:pt x="1579" y="6367"/>
                    </a:cubicBezTo>
                    <a:cubicBezTo>
                      <a:pt x="1604" y="6367"/>
                      <a:pt x="1654" y="6367"/>
                      <a:pt x="1679" y="6392"/>
                    </a:cubicBezTo>
                    <a:lnTo>
                      <a:pt x="1729" y="6392"/>
                    </a:lnTo>
                    <a:cubicBezTo>
                      <a:pt x="1754" y="6392"/>
                      <a:pt x="1780" y="6392"/>
                      <a:pt x="1805" y="6417"/>
                    </a:cubicBezTo>
                    <a:lnTo>
                      <a:pt x="2356" y="6417"/>
                    </a:lnTo>
                    <a:cubicBezTo>
                      <a:pt x="2381" y="6417"/>
                      <a:pt x="2406" y="6417"/>
                      <a:pt x="2431" y="6392"/>
                    </a:cubicBezTo>
                    <a:cubicBezTo>
                      <a:pt x="2481" y="6392"/>
                      <a:pt x="2531" y="6392"/>
                      <a:pt x="2582" y="6367"/>
                    </a:cubicBezTo>
                    <a:lnTo>
                      <a:pt x="2657" y="6367"/>
                    </a:lnTo>
                    <a:cubicBezTo>
                      <a:pt x="2657" y="6367"/>
                      <a:pt x="2682" y="6367"/>
                      <a:pt x="2707" y="6342"/>
                    </a:cubicBezTo>
                    <a:cubicBezTo>
                      <a:pt x="2807" y="6316"/>
                      <a:pt x="2907" y="6291"/>
                      <a:pt x="3008" y="6266"/>
                    </a:cubicBezTo>
                    <a:cubicBezTo>
                      <a:pt x="3008" y="6266"/>
                      <a:pt x="3033" y="6266"/>
                      <a:pt x="3058" y="6241"/>
                    </a:cubicBezTo>
                    <a:lnTo>
                      <a:pt x="3083" y="6241"/>
                    </a:lnTo>
                    <a:lnTo>
                      <a:pt x="4762" y="5615"/>
                    </a:lnTo>
                    <a:cubicBezTo>
                      <a:pt x="4837" y="5590"/>
                      <a:pt x="4937" y="5540"/>
                      <a:pt x="5013" y="5489"/>
                    </a:cubicBezTo>
                    <a:cubicBezTo>
                      <a:pt x="5138" y="5439"/>
                      <a:pt x="5263" y="5364"/>
                      <a:pt x="5389" y="5264"/>
                    </a:cubicBezTo>
                    <a:cubicBezTo>
                      <a:pt x="5439" y="5239"/>
                      <a:pt x="5464" y="5214"/>
                      <a:pt x="5514" y="5164"/>
                    </a:cubicBezTo>
                    <a:cubicBezTo>
                      <a:pt x="5589" y="5113"/>
                      <a:pt x="5664" y="5063"/>
                      <a:pt x="5714" y="5013"/>
                    </a:cubicBezTo>
                    <a:cubicBezTo>
                      <a:pt x="5739" y="4988"/>
                      <a:pt x="5739" y="4988"/>
                      <a:pt x="5764" y="4988"/>
                    </a:cubicBezTo>
                    <a:cubicBezTo>
                      <a:pt x="5764" y="4963"/>
                      <a:pt x="5790" y="4938"/>
                      <a:pt x="5815" y="4913"/>
                    </a:cubicBezTo>
                    <a:cubicBezTo>
                      <a:pt x="5865" y="4863"/>
                      <a:pt x="5915" y="4813"/>
                      <a:pt x="5965" y="4763"/>
                    </a:cubicBezTo>
                    <a:cubicBezTo>
                      <a:pt x="6015" y="4738"/>
                      <a:pt x="6065" y="4687"/>
                      <a:pt x="6090" y="4637"/>
                    </a:cubicBezTo>
                    <a:cubicBezTo>
                      <a:pt x="6115" y="4612"/>
                      <a:pt x="6115" y="4612"/>
                      <a:pt x="6115" y="4587"/>
                    </a:cubicBezTo>
                    <a:lnTo>
                      <a:pt x="6140" y="4587"/>
                    </a:lnTo>
                    <a:cubicBezTo>
                      <a:pt x="6191" y="4512"/>
                      <a:pt x="6241" y="4462"/>
                      <a:pt x="6291" y="4412"/>
                    </a:cubicBezTo>
                    <a:cubicBezTo>
                      <a:pt x="6341" y="4337"/>
                      <a:pt x="6366" y="4286"/>
                      <a:pt x="6416" y="4236"/>
                    </a:cubicBezTo>
                    <a:cubicBezTo>
                      <a:pt x="6416" y="4211"/>
                      <a:pt x="6416" y="4211"/>
                      <a:pt x="6416" y="4211"/>
                    </a:cubicBezTo>
                    <a:cubicBezTo>
                      <a:pt x="6416" y="4211"/>
                      <a:pt x="6441" y="4211"/>
                      <a:pt x="6441" y="4186"/>
                    </a:cubicBezTo>
                    <a:cubicBezTo>
                      <a:pt x="6466" y="4161"/>
                      <a:pt x="6491" y="4111"/>
                      <a:pt x="6516" y="4061"/>
                    </a:cubicBezTo>
                    <a:cubicBezTo>
                      <a:pt x="6566" y="4011"/>
                      <a:pt x="6592" y="3936"/>
                      <a:pt x="6642" y="3885"/>
                    </a:cubicBezTo>
                    <a:cubicBezTo>
                      <a:pt x="6642" y="3860"/>
                      <a:pt x="6667" y="3835"/>
                      <a:pt x="6692" y="3785"/>
                    </a:cubicBezTo>
                    <a:lnTo>
                      <a:pt x="6717" y="3760"/>
                    </a:lnTo>
                    <a:cubicBezTo>
                      <a:pt x="6717" y="3760"/>
                      <a:pt x="6717" y="3735"/>
                      <a:pt x="6717" y="3710"/>
                    </a:cubicBezTo>
                    <a:cubicBezTo>
                      <a:pt x="6767" y="3660"/>
                      <a:pt x="6792" y="3610"/>
                      <a:pt x="6817" y="3560"/>
                    </a:cubicBezTo>
                    <a:cubicBezTo>
                      <a:pt x="6842" y="3484"/>
                      <a:pt x="6867" y="3434"/>
                      <a:pt x="6892" y="3359"/>
                    </a:cubicBezTo>
                    <a:cubicBezTo>
                      <a:pt x="6917" y="3359"/>
                      <a:pt x="6917" y="3334"/>
                      <a:pt x="6917" y="3334"/>
                    </a:cubicBezTo>
                    <a:cubicBezTo>
                      <a:pt x="6917" y="3334"/>
                      <a:pt x="6917" y="3309"/>
                      <a:pt x="6917" y="3309"/>
                    </a:cubicBezTo>
                    <a:cubicBezTo>
                      <a:pt x="6942" y="3259"/>
                      <a:pt x="6968" y="3234"/>
                      <a:pt x="6993" y="3184"/>
                    </a:cubicBezTo>
                    <a:cubicBezTo>
                      <a:pt x="7018" y="3108"/>
                      <a:pt x="7043" y="3033"/>
                      <a:pt x="7043" y="2983"/>
                    </a:cubicBezTo>
                    <a:cubicBezTo>
                      <a:pt x="7068" y="2933"/>
                      <a:pt x="7068" y="2908"/>
                      <a:pt x="7093" y="2883"/>
                    </a:cubicBezTo>
                    <a:cubicBezTo>
                      <a:pt x="7093" y="2858"/>
                      <a:pt x="7093" y="2833"/>
                      <a:pt x="7093" y="2833"/>
                    </a:cubicBezTo>
                    <a:cubicBezTo>
                      <a:pt x="7118" y="2808"/>
                      <a:pt x="7118" y="2783"/>
                      <a:pt x="7118" y="2758"/>
                    </a:cubicBezTo>
                    <a:cubicBezTo>
                      <a:pt x="7143" y="2657"/>
                      <a:pt x="7168" y="2557"/>
                      <a:pt x="7193" y="2457"/>
                    </a:cubicBezTo>
                    <a:cubicBezTo>
                      <a:pt x="7193" y="2432"/>
                      <a:pt x="7193" y="2407"/>
                      <a:pt x="7193" y="2382"/>
                    </a:cubicBezTo>
                    <a:cubicBezTo>
                      <a:pt x="7293" y="1780"/>
                      <a:pt x="7193" y="1304"/>
                      <a:pt x="6968" y="978"/>
                    </a:cubicBezTo>
                    <a:cubicBezTo>
                      <a:pt x="6892" y="878"/>
                      <a:pt x="6792" y="803"/>
                      <a:pt x="6692" y="727"/>
                    </a:cubicBezTo>
                    <a:lnTo>
                      <a:pt x="5564" y="1"/>
                    </a:lnTo>
                    <a:close/>
                  </a:path>
                </a:pathLst>
              </a:custGeom>
              <a:solidFill>
                <a:schemeClr val="accent4"/>
              </a:solidFill>
              <a:ln w="9525" cap="flat" cmpd="sng">
                <a:solidFill>
                  <a:srgbClr val="3A5A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759;p40">
                <a:extLst>
                  <a:ext uri="{FF2B5EF4-FFF2-40B4-BE49-F238E27FC236}">
                    <a16:creationId xmlns:a16="http://schemas.microsoft.com/office/drawing/2014/main" id="{6AA6F68C-3723-F0D8-CA0E-849CD1E1CD1C}"/>
                  </a:ext>
                </a:extLst>
              </p:cNvPr>
              <p:cNvSpPr/>
              <p:nvPr/>
            </p:nvSpPr>
            <p:spPr>
              <a:xfrm flipH="1">
                <a:off x="7817077" y="2223033"/>
                <a:ext cx="315330" cy="287874"/>
              </a:xfrm>
              <a:custGeom>
                <a:avLst/>
                <a:gdLst/>
                <a:ahLst/>
                <a:cxnLst/>
                <a:rect l="l" t="t" r="r" b="b"/>
                <a:pathLst>
                  <a:path w="8924" h="8147" extrusionOk="0">
                    <a:moveTo>
                      <a:pt x="8835" y="897"/>
                    </a:moveTo>
                    <a:lnTo>
                      <a:pt x="8923" y="953"/>
                    </a:lnTo>
                    <a:cubicBezTo>
                      <a:pt x="8896" y="932"/>
                      <a:pt x="8866" y="914"/>
                      <a:pt x="8835" y="897"/>
                    </a:cubicBezTo>
                    <a:close/>
                    <a:moveTo>
                      <a:pt x="6793" y="1"/>
                    </a:moveTo>
                    <a:cubicBezTo>
                      <a:pt x="6743" y="1"/>
                      <a:pt x="6718" y="26"/>
                      <a:pt x="6668" y="26"/>
                    </a:cubicBezTo>
                    <a:lnTo>
                      <a:pt x="6617" y="26"/>
                    </a:lnTo>
                    <a:cubicBezTo>
                      <a:pt x="6592" y="26"/>
                      <a:pt x="6567" y="26"/>
                      <a:pt x="6542" y="51"/>
                    </a:cubicBezTo>
                    <a:cubicBezTo>
                      <a:pt x="6417" y="76"/>
                      <a:pt x="6317" y="101"/>
                      <a:pt x="6191" y="151"/>
                    </a:cubicBezTo>
                    <a:lnTo>
                      <a:pt x="6166" y="151"/>
                    </a:lnTo>
                    <a:lnTo>
                      <a:pt x="2307" y="1580"/>
                    </a:lnTo>
                    <a:cubicBezTo>
                      <a:pt x="2206" y="1630"/>
                      <a:pt x="2131" y="1655"/>
                      <a:pt x="2031" y="1705"/>
                    </a:cubicBezTo>
                    <a:cubicBezTo>
                      <a:pt x="1906" y="1755"/>
                      <a:pt x="1780" y="1856"/>
                      <a:pt x="1655" y="1931"/>
                    </a:cubicBezTo>
                    <a:cubicBezTo>
                      <a:pt x="1630" y="1956"/>
                      <a:pt x="1580" y="2006"/>
                      <a:pt x="1555" y="2031"/>
                    </a:cubicBezTo>
                    <a:cubicBezTo>
                      <a:pt x="1505" y="2081"/>
                      <a:pt x="1455" y="2106"/>
                      <a:pt x="1379" y="2156"/>
                    </a:cubicBezTo>
                    <a:cubicBezTo>
                      <a:pt x="1354" y="2181"/>
                      <a:pt x="1329" y="2231"/>
                      <a:pt x="1279" y="2257"/>
                    </a:cubicBezTo>
                    <a:cubicBezTo>
                      <a:pt x="1279" y="2282"/>
                      <a:pt x="1254" y="2282"/>
                      <a:pt x="1229" y="2307"/>
                    </a:cubicBezTo>
                    <a:cubicBezTo>
                      <a:pt x="1204" y="2332"/>
                      <a:pt x="1204" y="2357"/>
                      <a:pt x="1179" y="2357"/>
                    </a:cubicBezTo>
                    <a:cubicBezTo>
                      <a:pt x="1129" y="2432"/>
                      <a:pt x="1054" y="2482"/>
                      <a:pt x="1003" y="2532"/>
                    </a:cubicBezTo>
                    <a:cubicBezTo>
                      <a:pt x="978" y="2582"/>
                      <a:pt x="953" y="2632"/>
                      <a:pt x="903" y="2658"/>
                    </a:cubicBezTo>
                    <a:cubicBezTo>
                      <a:pt x="903" y="2683"/>
                      <a:pt x="903" y="2683"/>
                      <a:pt x="903" y="2683"/>
                    </a:cubicBezTo>
                    <a:cubicBezTo>
                      <a:pt x="878" y="2683"/>
                      <a:pt x="878" y="2708"/>
                      <a:pt x="878" y="2708"/>
                    </a:cubicBezTo>
                    <a:cubicBezTo>
                      <a:pt x="828" y="2758"/>
                      <a:pt x="803" y="2808"/>
                      <a:pt x="753" y="2858"/>
                    </a:cubicBezTo>
                    <a:cubicBezTo>
                      <a:pt x="728" y="2933"/>
                      <a:pt x="678" y="2983"/>
                      <a:pt x="653" y="3033"/>
                    </a:cubicBezTo>
                    <a:cubicBezTo>
                      <a:pt x="627" y="3059"/>
                      <a:pt x="627" y="3084"/>
                      <a:pt x="602" y="3109"/>
                    </a:cubicBezTo>
                    <a:cubicBezTo>
                      <a:pt x="602" y="3109"/>
                      <a:pt x="602" y="3109"/>
                      <a:pt x="602" y="3134"/>
                    </a:cubicBezTo>
                    <a:cubicBezTo>
                      <a:pt x="577" y="3134"/>
                      <a:pt x="577" y="3159"/>
                      <a:pt x="552" y="3184"/>
                    </a:cubicBezTo>
                    <a:cubicBezTo>
                      <a:pt x="527" y="3234"/>
                      <a:pt x="502" y="3284"/>
                      <a:pt x="452" y="3334"/>
                    </a:cubicBezTo>
                    <a:cubicBezTo>
                      <a:pt x="427" y="3384"/>
                      <a:pt x="402" y="3460"/>
                      <a:pt x="377" y="3510"/>
                    </a:cubicBezTo>
                    <a:cubicBezTo>
                      <a:pt x="377" y="3535"/>
                      <a:pt x="352" y="3535"/>
                      <a:pt x="352" y="3560"/>
                    </a:cubicBezTo>
                    <a:cubicBezTo>
                      <a:pt x="352" y="3585"/>
                      <a:pt x="352" y="3585"/>
                      <a:pt x="327" y="3585"/>
                    </a:cubicBezTo>
                    <a:cubicBezTo>
                      <a:pt x="327" y="3610"/>
                      <a:pt x="302" y="3635"/>
                      <a:pt x="302" y="3660"/>
                    </a:cubicBezTo>
                    <a:cubicBezTo>
                      <a:pt x="277" y="3735"/>
                      <a:pt x="252" y="3785"/>
                      <a:pt x="226" y="3835"/>
                    </a:cubicBezTo>
                    <a:cubicBezTo>
                      <a:pt x="201" y="3911"/>
                      <a:pt x="176" y="3961"/>
                      <a:pt x="151" y="4036"/>
                    </a:cubicBezTo>
                    <a:cubicBezTo>
                      <a:pt x="151" y="4036"/>
                      <a:pt x="151" y="4036"/>
                      <a:pt x="151" y="4061"/>
                    </a:cubicBezTo>
                    <a:cubicBezTo>
                      <a:pt x="151" y="4061"/>
                      <a:pt x="151" y="4061"/>
                      <a:pt x="151" y="4086"/>
                    </a:cubicBezTo>
                    <a:cubicBezTo>
                      <a:pt x="126" y="4136"/>
                      <a:pt x="126" y="4186"/>
                      <a:pt x="101" y="4236"/>
                    </a:cubicBezTo>
                    <a:cubicBezTo>
                      <a:pt x="76" y="4337"/>
                      <a:pt x="51" y="4437"/>
                      <a:pt x="51" y="4512"/>
                    </a:cubicBezTo>
                    <a:cubicBezTo>
                      <a:pt x="51" y="4512"/>
                      <a:pt x="51" y="4512"/>
                      <a:pt x="26" y="4537"/>
                    </a:cubicBezTo>
                    <a:cubicBezTo>
                      <a:pt x="1" y="4688"/>
                      <a:pt x="1" y="4863"/>
                      <a:pt x="1" y="5013"/>
                    </a:cubicBezTo>
                    <a:cubicBezTo>
                      <a:pt x="1" y="5866"/>
                      <a:pt x="252" y="6542"/>
                      <a:pt x="627" y="7018"/>
                    </a:cubicBezTo>
                    <a:cubicBezTo>
                      <a:pt x="753" y="7169"/>
                      <a:pt x="903" y="7294"/>
                      <a:pt x="1079" y="7394"/>
                    </a:cubicBezTo>
                    <a:lnTo>
                      <a:pt x="2178" y="8127"/>
                    </a:lnTo>
                    <a:lnTo>
                      <a:pt x="2178" y="8127"/>
                    </a:lnTo>
                    <a:cubicBezTo>
                      <a:pt x="1543" y="7696"/>
                      <a:pt x="1153" y="6877"/>
                      <a:pt x="1129" y="5765"/>
                    </a:cubicBezTo>
                    <a:cubicBezTo>
                      <a:pt x="1129" y="5590"/>
                      <a:pt x="1154" y="5440"/>
                      <a:pt x="1179" y="5264"/>
                    </a:cubicBezTo>
                    <a:cubicBezTo>
                      <a:pt x="1204" y="5114"/>
                      <a:pt x="1229" y="4963"/>
                      <a:pt x="1279" y="4813"/>
                    </a:cubicBezTo>
                    <a:cubicBezTo>
                      <a:pt x="1279" y="4813"/>
                      <a:pt x="1279" y="4788"/>
                      <a:pt x="1279" y="4788"/>
                    </a:cubicBezTo>
                    <a:cubicBezTo>
                      <a:pt x="1329" y="4638"/>
                      <a:pt x="1404" y="4487"/>
                      <a:pt x="1480" y="4337"/>
                    </a:cubicBezTo>
                    <a:cubicBezTo>
                      <a:pt x="1480" y="4312"/>
                      <a:pt x="1480" y="4312"/>
                      <a:pt x="1480" y="4312"/>
                    </a:cubicBezTo>
                    <a:cubicBezTo>
                      <a:pt x="1555" y="4161"/>
                      <a:pt x="1630" y="4011"/>
                      <a:pt x="1730" y="3861"/>
                    </a:cubicBezTo>
                    <a:lnTo>
                      <a:pt x="1730" y="3835"/>
                    </a:lnTo>
                    <a:cubicBezTo>
                      <a:pt x="1830" y="3685"/>
                      <a:pt x="1931" y="3560"/>
                      <a:pt x="2031" y="3409"/>
                    </a:cubicBezTo>
                    <a:cubicBezTo>
                      <a:pt x="2031" y="3409"/>
                      <a:pt x="2031" y="3409"/>
                      <a:pt x="2056" y="3384"/>
                    </a:cubicBezTo>
                    <a:cubicBezTo>
                      <a:pt x="2156" y="3284"/>
                      <a:pt x="2257" y="3159"/>
                      <a:pt x="2357" y="3033"/>
                    </a:cubicBezTo>
                    <a:cubicBezTo>
                      <a:pt x="2382" y="3033"/>
                      <a:pt x="2407" y="3008"/>
                      <a:pt x="2407" y="2983"/>
                    </a:cubicBezTo>
                    <a:cubicBezTo>
                      <a:pt x="2507" y="2908"/>
                      <a:pt x="2582" y="2833"/>
                      <a:pt x="2683" y="2758"/>
                    </a:cubicBezTo>
                    <a:cubicBezTo>
                      <a:pt x="2733" y="2733"/>
                      <a:pt x="2758" y="2708"/>
                      <a:pt x="2808" y="2658"/>
                    </a:cubicBezTo>
                    <a:cubicBezTo>
                      <a:pt x="2933" y="2582"/>
                      <a:pt x="3033" y="2507"/>
                      <a:pt x="3184" y="2432"/>
                    </a:cubicBezTo>
                    <a:cubicBezTo>
                      <a:pt x="3259" y="2382"/>
                      <a:pt x="3334" y="2357"/>
                      <a:pt x="3435" y="2332"/>
                    </a:cubicBezTo>
                    <a:lnTo>
                      <a:pt x="7294" y="878"/>
                    </a:lnTo>
                    <a:cubicBezTo>
                      <a:pt x="7445" y="828"/>
                      <a:pt x="7595" y="778"/>
                      <a:pt x="7745" y="753"/>
                    </a:cubicBezTo>
                    <a:lnTo>
                      <a:pt x="7795" y="753"/>
                    </a:lnTo>
                    <a:cubicBezTo>
                      <a:pt x="7946" y="728"/>
                      <a:pt x="8071" y="728"/>
                      <a:pt x="8171" y="728"/>
                    </a:cubicBezTo>
                    <a:lnTo>
                      <a:pt x="8221" y="728"/>
                    </a:lnTo>
                    <a:cubicBezTo>
                      <a:pt x="8347" y="728"/>
                      <a:pt x="8447" y="753"/>
                      <a:pt x="8572" y="778"/>
                    </a:cubicBezTo>
                    <a:cubicBezTo>
                      <a:pt x="8572" y="803"/>
                      <a:pt x="8597" y="803"/>
                      <a:pt x="8597" y="803"/>
                    </a:cubicBezTo>
                    <a:cubicBezTo>
                      <a:pt x="8670" y="821"/>
                      <a:pt x="8756" y="852"/>
                      <a:pt x="8835" y="897"/>
                    </a:cubicBezTo>
                    <a:lnTo>
                      <a:pt x="8835" y="897"/>
                    </a:lnTo>
                    <a:lnTo>
                      <a:pt x="7795" y="226"/>
                    </a:lnTo>
                    <a:cubicBezTo>
                      <a:pt x="7770" y="201"/>
                      <a:pt x="7770" y="201"/>
                      <a:pt x="7770" y="201"/>
                    </a:cubicBezTo>
                    <a:cubicBezTo>
                      <a:pt x="7720" y="176"/>
                      <a:pt x="7670" y="151"/>
                      <a:pt x="7645" y="126"/>
                    </a:cubicBezTo>
                    <a:cubicBezTo>
                      <a:pt x="7595" y="101"/>
                      <a:pt x="7545" y="101"/>
                      <a:pt x="7495" y="76"/>
                    </a:cubicBezTo>
                    <a:lnTo>
                      <a:pt x="7470" y="76"/>
                    </a:lnTo>
                    <a:cubicBezTo>
                      <a:pt x="7445" y="51"/>
                      <a:pt x="7445" y="51"/>
                      <a:pt x="7445" y="51"/>
                    </a:cubicBezTo>
                    <a:cubicBezTo>
                      <a:pt x="7394" y="51"/>
                      <a:pt x="7369" y="26"/>
                      <a:pt x="7344" y="26"/>
                    </a:cubicBezTo>
                    <a:cubicBezTo>
                      <a:pt x="7294" y="26"/>
                      <a:pt x="7219" y="1"/>
                      <a:pt x="7169" y="1"/>
                    </a:cubicBezTo>
                    <a:close/>
                    <a:moveTo>
                      <a:pt x="2178" y="8127"/>
                    </a:moveTo>
                    <a:cubicBezTo>
                      <a:pt x="2187" y="8134"/>
                      <a:pt x="2197" y="8140"/>
                      <a:pt x="2206" y="8146"/>
                    </a:cubicBezTo>
                    <a:lnTo>
                      <a:pt x="2178" y="8127"/>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760;p40">
                <a:extLst>
                  <a:ext uri="{FF2B5EF4-FFF2-40B4-BE49-F238E27FC236}">
                    <a16:creationId xmlns:a16="http://schemas.microsoft.com/office/drawing/2014/main" id="{DAED0589-2CFD-A6D8-9BC8-2FD4E3F9740E}"/>
                  </a:ext>
                </a:extLst>
              </p:cNvPr>
              <p:cNvSpPr/>
              <p:nvPr/>
            </p:nvSpPr>
            <p:spPr>
              <a:xfrm flipH="1">
                <a:off x="7432703" y="2110279"/>
                <a:ext cx="660729" cy="412253"/>
              </a:xfrm>
              <a:custGeom>
                <a:avLst/>
                <a:gdLst/>
                <a:ahLst/>
                <a:cxnLst/>
                <a:rect l="l" t="t" r="r" b="b"/>
                <a:pathLst>
                  <a:path w="18699" h="11667" extrusionOk="0">
                    <a:moveTo>
                      <a:pt x="17063" y="945"/>
                    </a:moveTo>
                    <a:cubicBezTo>
                      <a:pt x="17263" y="945"/>
                      <a:pt x="17430" y="1024"/>
                      <a:pt x="17545" y="1187"/>
                    </a:cubicBezTo>
                    <a:cubicBezTo>
                      <a:pt x="17720" y="1437"/>
                      <a:pt x="17745" y="1813"/>
                      <a:pt x="17595" y="2265"/>
                    </a:cubicBezTo>
                    <a:cubicBezTo>
                      <a:pt x="17043" y="4094"/>
                      <a:pt x="15665" y="5823"/>
                      <a:pt x="14186" y="6575"/>
                    </a:cubicBezTo>
                    <a:cubicBezTo>
                      <a:pt x="14061" y="6651"/>
                      <a:pt x="13911" y="6726"/>
                      <a:pt x="13760" y="6776"/>
                    </a:cubicBezTo>
                    <a:lnTo>
                      <a:pt x="12081" y="7402"/>
                    </a:lnTo>
                    <a:cubicBezTo>
                      <a:pt x="11876" y="7475"/>
                      <a:pt x="11683" y="7510"/>
                      <a:pt x="11506" y="7510"/>
                    </a:cubicBezTo>
                    <a:cubicBezTo>
                      <a:pt x="10711" y="7510"/>
                      <a:pt x="10238" y="6805"/>
                      <a:pt x="10402" y="5698"/>
                    </a:cubicBezTo>
                    <a:cubicBezTo>
                      <a:pt x="10577" y="4445"/>
                      <a:pt x="11530" y="3117"/>
                      <a:pt x="12582" y="2565"/>
                    </a:cubicBezTo>
                    <a:cubicBezTo>
                      <a:pt x="12657" y="2515"/>
                      <a:pt x="12758" y="2490"/>
                      <a:pt x="12833" y="2440"/>
                    </a:cubicBezTo>
                    <a:lnTo>
                      <a:pt x="16718" y="1011"/>
                    </a:lnTo>
                    <a:cubicBezTo>
                      <a:pt x="16840" y="968"/>
                      <a:pt x="16956" y="945"/>
                      <a:pt x="17063" y="945"/>
                    </a:cubicBezTo>
                    <a:close/>
                    <a:moveTo>
                      <a:pt x="6653" y="4854"/>
                    </a:moveTo>
                    <a:cubicBezTo>
                      <a:pt x="7441" y="4854"/>
                      <a:pt x="7908" y="5574"/>
                      <a:pt x="7745" y="6676"/>
                    </a:cubicBezTo>
                    <a:cubicBezTo>
                      <a:pt x="7570" y="7929"/>
                      <a:pt x="6617" y="9257"/>
                      <a:pt x="5565" y="9783"/>
                    </a:cubicBezTo>
                    <a:cubicBezTo>
                      <a:pt x="5489" y="9834"/>
                      <a:pt x="5389" y="9884"/>
                      <a:pt x="5314" y="9909"/>
                    </a:cubicBezTo>
                    <a:lnTo>
                      <a:pt x="3635" y="10535"/>
                    </a:lnTo>
                    <a:cubicBezTo>
                      <a:pt x="3284" y="10665"/>
                      <a:pt x="2954" y="10727"/>
                      <a:pt x="2652" y="10727"/>
                    </a:cubicBezTo>
                    <a:cubicBezTo>
                      <a:pt x="1552" y="10727"/>
                      <a:pt x="822" y="9902"/>
                      <a:pt x="803" y="8505"/>
                    </a:cubicBezTo>
                    <a:cubicBezTo>
                      <a:pt x="778" y="8104"/>
                      <a:pt x="928" y="7653"/>
                      <a:pt x="1204" y="7252"/>
                    </a:cubicBezTo>
                    <a:cubicBezTo>
                      <a:pt x="1429" y="6901"/>
                      <a:pt x="1730" y="6625"/>
                      <a:pt x="2031" y="6475"/>
                    </a:cubicBezTo>
                    <a:cubicBezTo>
                      <a:pt x="2081" y="6450"/>
                      <a:pt x="2131" y="6425"/>
                      <a:pt x="2181" y="6400"/>
                    </a:cubicBezTo>
                    <a:lnTo>
                      <a:pt x="6066" y="4971"/>
                    </a:lnTo>
                    <a:cubicBezTo>
                      <a:pt x="6276" y="4892"/>
                      <a:pt x="6473" y="4854"/>
                      <a:pt x="6653" y="4854"/>
                    </a:cubicBezTo>
                    <a:close/>
                    <a:moveTo>
                      <a:pt x="17402" y="0"/>
                    </a:moveTo>
                    <a:cubicBezTo>
                      <a:pt x="17231" y="0"/>
                      <a:pt x="17044" y="35"/>
                      <a:pt x="16843" y="109"/>
                    </a:cubicBezTo>
                    <a:lnTo>
                      <a:pt x="12983" y="1563"/>
                    </a:lnTo>
                    <a:cubicBezTo>
                      <a:pt x="12858" y="1613"/>
                      <a:pt x="12733" y="1663"/>
                      <a:pt x="12607" y="1713"/>
                    </a:cubicBezTo>
                    <a:cubicBezTo>
                      <a:pt x="11605" y="2239"/>
                      <a:pt x="10677" y="3292"/>
                      <a:pt x="10126" y="4470"/>
                    </a:cubicBezTo>
                    <a:cubicBezTo>
                      <a:pt x="10060" y="4460"/>
                      <a:pt x="9992" y="4455"/>
                      <a:pt x="9923" y="4455"/>
                    </a:cubicBezTo>
                    <a:cubicBezTo>
                      <a:pt x="9656" y="4455"/>
                      <a:pt x="9373" y="4531"/>
                      <a:pt x="9073" y="4671"/>
                    </a:cubicBezTo>
                    <a:cubicBezTo>
                      <a:pt x="8873" y="4796"/>
                      <a:pt x="8672" y="4921"/>
                      <a:pt x="8472" y="5097"/>
                    </a:cubicBezTo>
                    <a:cubicBezTo>
                      <a:pt x="8266" y="4350"/>
                      <a:pt x="7741" y="3909"/>
                      <a:pt x="7010" y="3909"/>
                    </a:cubicBezTo>
                    <a:cubicBezTo>
                      <a:pt x="6759" y="3909"/>
                      <a:pt x="6485" y="3960"/>
                      <a:pt x="6191" y="4069"/>
                    </a:cubicBezTo>
                    <a:lnTo>
                      <a:pt x="2332" y="5523"/>
                    </a:lnTo>
                    <a:cubicBezTo>
                      <a:pt x="2231" y="5548"/>
                      <a:pt x="2156" y="5573"/>
                      <a:pt x="2081" y="5623"/>
                    </a:cubicBezTo>
                    <a:cubicBezTo>
                      <a:pt x="953" y="6199"/>
                      <a:pt x="1" y="7703"/>
                      <a:pt x="26" y="8956"/>
                    </a:cubicBezTo>
                    <a:cubicBezTo>
                      <a:pt x="45" y="10653"/>
                      <a:pt x="950" y="11666"/>
                      <a:pt x="2313" y="11666"/>
                    </a:cubicBezTo>
                    <a:cubicBezTo>
                      <a:pt x="2681" y="11666"/>
                      <a:pt x="3083" y="11592"/>
                      <a:pt x="3509" y="11438"/>
                    </a:cubicBezTo>
                    <a:lnTo>
                      <a:pt x="5164" y="10811"/>
                    </a:lnTo>
                    <a:cubicBezTo>
                      <a:pt x="5289" y="10761"/>
                      <a:pt x="5414" y="10711"/>
                      <a:pt x="5540" y="10636"/>
                    </a:cubicBezTo>
                    <a:cubicBezTo>
                      <a:pt x="6943" y="9909"/>
                      <a:pt x="8246" y="8104"/>
                      <a:pt x="8497" y="6400"/>
                    </a:cubicBezTo>
                    <a:cubicBezTo>
                      <a:pt x="8522" y="6300"/>
                      <a:pt x="8522" y="6199"/>
                      <a:pt x="8547" y="6099"/>
                    </a:cubicBezTo>
                    <a:cubicBezTo>
                      <a:pt x="8697" y="5924"/>
                      <a:pt x="8848" y="5823"/>
                      <a:pt x="9023" y="5723"/>
                    </a:cubicBezTo>
                    <a:cubicBezTo>
                      <a:pt x="9180" y="5645"/>
                      <a:pt x="9337" y="5606"/>
                      <a:pt x="9475" y="5606"/>
                    </a:cubicBezTo>
                    <a:cubicBezTo>
                      <a:pt x="9558" y="5606"/>
                      <a:pt x="9634" y="5620"/>
                      <a:pt x="9700" y="5648"/>
                    </a:cubicBezTo>
                    <a:cubicBezTo>
                      <a:pt x="9675" y="5748"/>
                      <a:pt x="9675" y="5874"/>
                      <a:pt x="9650" y="5974"/>
                    </a:cubicBezTo>
                    <a:cubicBezTo>
                      <a:pt x="9406" y="7479"/>
                      <a:pt x="10053" y="8440"/>
                      <a:pt x="11137" y="8440"/>
                    </a:cubicBezTo>
                    <a:cubicBezTo>
                      <a:pt x="11388" y="8440"/>
                      <a:pt x="11663" y="8388"/>
                      <a:pt x="11956" y="8280"/>
                    </a:cubicBezTo>
                    <a:lnTo>
                      <a:pt x="13610" y="7678"/>
                    </a:lnTo>
                    <a:cubicBezTo>
                      <a:pt x="13810" y="7603"/>
                      <a:pt x="13986" y="7528"/>
                      <a:pt x="14161" y="7427"/>
                    </a:cubicBezTo>
                    <a:cubicBezTo>
                      <a:pt x="15966" y="6500"/>
                      <a:pt x="17645" y="4395"/>
                      <a:pt x="18322" y="2164"/>
                    </a:cubicBezTo>
                    <a:cubicBezTo>
                      <a:pt x="18699" y="907"/>
                      <a:pt x="18270" y="0"/>
                      <a:pt x="17402"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761;p40">
                <a:extLst>
                  <a:ext uri="{FF2B5EF4-FFF2-40B4-BE49-F238E27FC236}">
                    <a16:creationId xmlns:a16="http://schemas.microsoft.com/office/drawing/2014/main" id="{12E8A13B-39B6-B567-98CB-72C7EFA4589B}"/>
                  </a:ext>
                </a:extLst>
              </p:cNvPr>
              <p:cNvSpPr/>
              <p:nvPr/>
            </p:nvSpPr>
            <p:spPr>
              <a:xfrm flipH="1">
                <a:off x="7163521" y="3867595"/>
                <a:ext cx="408296" cy="233847"/>
              </a:xfrm>
              <a:custGeom>
                <a:avLst/>
                <a:gdLst/>
                <a:ahLst/>
                <a:cxnLst/>
                <a:rect l="l" t="t" r="r" b="b"/>
                <a:pathLst>
                  <a:path w="11555" h="6618" extrusionOk="0">
                    <a:moveTo>
                      <a:pt x="7419" y="0"/>
                    </a:moveTo>
                    <a:cubicBezTo>
                      <a:pt x="7319" y="0"/>
                      <a:pt x="7244" y="0"/>
                      <a:pt x="7194" y="51"/>
                    </a:cubicBezTo>
                    <a:lnTo>
                      <a:pt x="76" y="4161"/>
                    </a:lnTo>
                    <a:cubicBezTo>
                      <a:pt x="26" y="4186"/>
                      <a:pt x="1" y="4211"/>
                      <a:pt x="1" y="4236"/>
                    </a:cubicBezTo>
                    <a:cubicBezTo>
                      <a:pt x="1" y="4286"/>
                      <a:pt x="26" y="4311"/>
                      <a:pt x="76" y="4336"/>
                    </a:cubicBezTo>
                    <a:lnTo>
                      <a:pt x="3910" y="6567"/>
                    </a:lnTo>
                    <a:cubicBezTo>
                      <a:pt x="3961" y="6592"/>
                      <a:pt x="4036" y="6617"/>
                      <a:pt x="4136" y="6617"/>
                    </a:cubicBezTo>
                    <a:cubicBezTo>
                      <a:pt x="4211" y="6617"/>
                      <a:pt x="4286" y="6592"/>
                      <a:pt x="4362" y="6567"/>
                    </a:cubicBezTo>
                    <a:lnTo>
                      <a:pt x="11479" y="2432"/>
                    </a:lnTo>
                    <a:cubicBezTo>
                      <a:pt x="11530" y="2407"/>
                      <a:pt x="11555" y="2381"/>
                      <a:pt x="11555" y="2356"/>
                    </a:cubicBezTo>
                    <a:cubicBezTo>
                      <a:pt x="11555" y="2306"/>
                      <a:pt x="11530" y="2281"/>
                      <a:pt x="11479" y="2256"/>
                    </a:cubicBezTo>
                    <a:lnTo>
                      <a:pt x="7645" y="51"/>
                    </a:lnTo>
                    <a:cubicBezTo>
                      <a:pt x="7570" y="0"/>
                      <a:pt x="7494" y="0"/>
                      <a:pt x="74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762;p40">
                <a:extLst>
                  <a:ext uri="{FF2B5EF4-FFF2-40B4-BE49-F238E27FC236}">
                    <a16:creationId xmlns:a16="http://schemas.microsoft.com/office/drawing/2014/main" id="{E7BF09EE-EF16-3F0A-A5BF-777E5089491E}"/>
                  </a:ext>
                </a:extLst>
              </p:cNvPr>
              <p:cNvSpPr/>
              <p:nvPr/>
            </p:nvSpPr>
            <p:spPr>
              <a:xfrm flipH="1">
                <a:off x="7369877" y="3825970"/>
                <a:ext cx="102754" cy="232045"/>
              </a:xfrm>
              <a:custGeom>
                <a:avLst/>
                <a:gdLst/>
                <a:ahLst/>
                <a:cxnLst/>
                <a:rect l="l" t="t" r="r" b="b"/>
                <a:pathLst>
                  <a:path w="2908" h="6567" extrusionOk="0">
                    <a:moveTo>
                      <a:pt x="1" y="1"/>
                    </a:moveTo>
                    <a:lnTo>
                      <a:pt x="1" y="4888"/>
                    </a:lnTo>
                    <a:lnTo>
                      <a:pt x="2908" y="6567"/>
                    </a:lnTo>
                    <a:lnTo>
                      <a:pt x="2883" y="1680"/>
                    </a:lnTo>
                    <a:lnTo>
                      <a:pt x="1"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763;p40">
                <a:extLst>
                  <a:ext uri="{FF2B5EF4-FFF2-40B4-BE49-F238E27FC236}">
                    <a16:creationId xmlns:a16="http://schemas.microsoft.com/office/drawing/2014/main" id="{2B51B003-0DED-1270-1553-8937F3D87EB7}"/>
                  </a:ext>
                </a:extLst>
              </p:cNvPr>
              <p:cNvSpPr/>
              <p:nvPr/>
            </p:nvSpPr>
            <p:spPr>
              <a:xfrm flipH="1">
                <a:off x="7071402" y="3481489"/>
                <a:ext cx="252433" cy="146146"/>
              </a:xfrm>
              <a:custGeom>
                <a:avLst/>
                <a:gdLst/>
                <a:ahLst/>
                <a:cxnLst/>
                <a:rect l="l" t="t" r="r" b="b"/>
                <a:pathLst>
                  <a:path w="7144" h="4136" extrusionOk="0">
                    <a:moveTo>
                      <a:pt x="4236" y="0"/>
                    </a:moveTo>
                    <a:lnTo>
                      <a:pt x="0" y="2456"/>
                    </a:lnTo>
                    <a:lnTo>
                      <a:pt x="2882" y="4135"/>
                    </a:lnTo>
                    <a:lnTo>
                      <a:pt x="7143" y="1679"/>
                    </a:lnTo>
                    <a:lnTo>
                      <a:pt x="4236"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764;p40">
                <a:extLst>
                  <a:ext uri="{FF2B5EF4-FFF2-40B4-BE49-F238E27FC236}">
                    <a16:creationId xmlns:a16="http://schemas.microsoft.com/office/drawing/2014/main" id="{947247D4-CD16-4390-E430-7BCF3610AA51}"/>
                  </a:ext>
                </a:extLst>
              </p:cNvPr>
              <p:cNvSpPr/>
              <p:nvPr/>
            </p:nvSpPr>
            <p:spPr>
              <a:xfrm flipH="1">
                <a:off x="7521287" y="3740954"/>
                <a:ext cx="102790" cy="231162"/>
              </a:xfrm>
              <a:custGeom>
                <a:avLst/>
                <a:gdLst/>
                <a:ahLst/>
                <a:cxnLst/>
                <a:rect l="l" t="t" r="r" b="b"/>
                <a:pathLst>
                  <a:path w="2909" h="6542" extrusionOk="0">
                    <a:moveTo>
                      <a:pt x="1" y="1"/>
                    </a:moveTo>
                    <a:lnTo>
                      <a:pt x="26" y="4863"/>
                    </a:lnTo>
                    <a:lnTo>
                      <a:pt x="2908" y="6542"/>
                    </a:lnTo>
                    <a:lnTo>
                      <a:pt x="2908" y="1680"/>
                    </a:lnTo>
                    <a:lnTo>
                      <a:pt x="1"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765;p40">
                <a:extLst>
                  <a:ext uri="{FF2B5EF4-FFF2-40B4-BE49-F238E27FC236}">
                    <a16:creationId xmlns:a16="http://schemas.microsoft.com/office/drawing/2014/main" id="{3894D614-36F1-B0ED-45C9-CD21F8A4C843}"/>
                  </a:ext>
                </a:extLst>
              </p:cNvPr>
              <p:cNvSpPr/>
              <p:nvPr/>
            </p:nvSpPr>
            <p:spPr>
              <a:xfrm flipH="1">
                <a:off x="7371644" y="3654171"/>
                <a:ext cx="252433" cy="146146"/>
              </a:xfrm>
              <a:custGeom>
                <a:avLst/>
                <a:gdLst/>
                <a:ahLst/>
                <a:cxnLst/>
                <a:rect l="l" t="t" r="r" b="b"/>
                <a:pathLst>
                  <a:path w="7144" h="4136" extrusionOk="0">
                    <a:moveTo>
                      <a:pt x="4262" y="0"/>
                    </a:moveTo>
                    <a:lnTo>
                      <a:pt x="1" y="2457"/>
                    </a:lnTo>
                    <a:lnTo>
                      <a:pt x="2908" y="4136"/>
                    </a:lnTo>
                    <a:lnTo>
                      <a:pt x="7144" y="1680"/>
                    </a:lnTo>
                    <a:lnTo>
                      <a:pt x="4262"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766;p40">
                <a:extLst>
                  <a:ext uri="{FF2B5EF4-FFF2-40B4-BE49-F238E27FC236}">
                    <a16:creationId xmlns:a16="http://schemas.microsoft.com/office/drawing/2014/main" id="{FD87A489-C75D-CEA5-E4E3-AB556318F2E1}"/>
                  </a:ext>
                </a:extLst>
              </p:cNvPr>
              <p:cNvSpPr/>
              <p:nvPr/>
            </p:nvSpPr>
            <p:spPr>
              <a:xfrm flipH="1">
                <a:off x="7222848" y="3395590"/>
                <a:ext cx="250666" cy="145262"/>
              </a:xfrm>
              <a:custGeom>
                <a:avLst/>
                <a:gdLst/>
                <a:ahLst/>
                <a:cxnLst/>
                <a:rect l="l" t="t" r="r" b="b"/>
                <a:pathLst>
                  <a:path w="7094" h="4111" extrusionOk="0">
                    <a:moveTo>
                      <a:pt x="4211" y="0"/>
                    </a:moveTo>
                    <a:lnTo>
                      <a:pt x="1" y="2431"/>
                    </a:lnTo>
                    <a:lnTo>
                      <a:pt x="2883" y="4110"/>
                    </a:lnTo>
                    <a:lnTo>
                      <a:pt x="7093" y="1679"/>
                    </a:lnTo>
                    <a:lnTo>
                      <a:pt x="4211"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767;p40">
                <a:extLst>
                  <a:ext uri="{FF2B5EF4-FFF2-40B4-BE49-F238E27FC236}">
                    <a16:creationId xmlns:a16="http://schemas.microsoft.com/office/drawing/2014/main" id="{CF92C61F-6F97-1FC8-5997-56A218B67F18}"/>
                  </a:ext>
                </a:extLst>
              </p:cNvPr>
              <p:cNvSpPr/>
              <p:nvPr/>
            </p:nvSpPr>
            <p:spPr>
              <a:xfrm flipH="1">
                <a:off x="7371644" y="3481489"/>
                <a:ext cx="101871" cy="232045"/>
              </a:xfrm>
              <a:custGeom>
                <a:avLst/>
                <a:gdLst/>
                <a:ahLst/>
                <a:cxnLst/>
                <a:rect l="l" t="t" r="r" b="b"/>
                <a:pathLst>
                  <a:path w="2883" h="6567" extrusionOk="0">
                    <a:moveTo>
                      <a:pt x="1" y="0"/>
                    </a:moveTo>
                    <a:lnTo>
                      <a:pt x="1" y="4887"/>
                    </a:lnTo>
                    <a:lnTo>
                      <a:pt x="2883" y="6567"/>
                    </a:lnTo>
                    <a:lnTo>
                      <a:pt x="2883" y="1679"/>
                    </a:lnTo>
                    <a:lnTo>
                      <a:pt x="1"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768;p40">
                <a:extLst>
                  <a:ext uri="{FF2B5EF4-FFF2-40B4-BE49-F238E27FC236}">
                    <a16:creationId xmlns:a16="http://schemas.microsoft.com/office/drawing/2014/main" id="{1295F9B3-4B0B-EE73-550D-507B52BA1831}"/>
                  </a:ext>
                </a:extLst>
              </p:cNvPr>
              <p:cNvSpPr/>
              <p:nvPr/>
            </p:nvSpPr>
            <p:spPr>
              <a:xfrm flipH="1">
                <a:off x="7071402" y="3454917"/>
                <a:ext cx="449921" cy="603098"/>
              </a:xfrm>
              <a:custGeom>
                <a:avLst/>
                <a:gdLst/>
                <a:ahLst/>
                <a:cxnLst/>
                <a:rect l="l" t="t" r="r" b="b"/>
                <a:pathLst>
                  <a:path w="12733" h="17068" extrusionOk="0">
                    <a:moveTo>
                      <a:pt x="8446" y="0"/>
                    </a:moveTo>
                    <a:lnTo>
                      <a:pt x="4236" y="2431"/>
                    </a:lnTo>
                    <a:lnTo>
                      <a:pt x="4236" y="7319"/>
                    </a:lnTo>
                    <a:lnTo>
                      <a:pt x="0" y="9775"/>
                    </a:lnTo>
                    <a:lnTo>
                      <a:pt x="0" y="14637"/>
                    </a:lnTo>
                    <a:lnTo>
                      <a:pt x="4261" y="12181"/>
                    </a:lnTo>
                    <a:lnTo>
                      <a:pt x="4286" y="17068"/>
                    </a:lnTo>
                    <a:lnTo>
                      <a:pt x="8497" y="14637"/>
                    </a:lnTo>
                    <a:lnTo>
                      <a:pt x="8471" y="9750"/>
                    </a:lnTo>
                    <a:lnTo>
                      <a:pt x="12732" y="7294"/>
                    </a:lnTo>
                    <a:lnTo>
                      <a:pt x="12732" y="2431"/>
                    </a:lnTo>
                    <a:lnTo>
                      <a:pt x="8471" y="4887"/>
                    </a:lnTo>
                    <a:lnTo>
                      <a:pt x="8446"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23055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8B7C5B-6ABF-50E9-DF99-4212166900B0}"/>
              </a:ext>
            </a:extLst>
          </p:cNvPr>
          <p:cNvPicPr>
            <a:picLocks noChangeAspect="1"/>
          </p:cNvPicPr>
          <p:nvPr/>
        </p:nvPicPr>
        <p:blipFill>
          <a:blip r:embed="rId2"/>
          <a:stretch>
            <a:fillRect/>
          </a:stretch>
        </p:blipFill>
        <p:spPr>
          <a:xfrm>
            <a:off x="3310890" y="1205032"/>
            <a:ext cx="5628640" cy="3371049"/>
          </a:xfrm>
          <a:prstGeom prst="rect">
            <a:avLst/>
          </a:prstGeom>
        </p:spPr>
      </p:pic>
      <p:sp>
        <p:nvSpPr>
          <p:cNvPr id="4" name="TextBox 3">
            <a:extLst>
              <a:ext uri="{FF2B5EF4-FFF2-40B4-BE49-F238E27FC236}">
                <a16:creationId xmlns:a16="http://schemas.microsoft.com/office/drawing/2014/main" id="{D48B4D0D-F51D-E825-9FDB-FCE025245842}"/>
              </a:ext>
            </a:extLst>
          </p:cNvPr>
          <p:cNvSpPr txBox="1"/>
          <p:nvPr/>
        </p:nvSpPr>
        <p:spPr>
          <a:xfrm>
            <a:off x="2207260" y="244253"/>
            <a:ext cx="3728720" cy="646331"/>
          </a:xfrm>
          <a:prstGeom prst="rect">
            <a:avLst/>
          </a:prstGeom>
          <a:noFill/>
        </p:spPr>
        <p:txBody>
          <a:bodyPr wrap="square" rtlCol="0">
            <a:spAutoFit/>
          </a:bodyPr>
          <a:lstStyle/>
          <a:p>
            <a:r>
              <a:rPr lang="en-IN" sz="3600" dirty="0">
                <a:solidFill>
                  <a:schemeClr val="tx1"/>
                </a:solidFill>
                <a:latin typeface="Anton" pitchFamily="2" charset="0"/>
              </a:rPr>
              <a:t>BLOOD PRESSURE</a:t>
            </a:r>
          </a:p>
        </p:txBody>
      </p:sp>
      <p:sp>
        <p:nvSpPr>
          <p:cNvPr id="6" name="TextBox 5">
            <a:extLst>
              <a:ext uri="{FF2B5EF4-FFF2-40B4-BE49-F238E27FC236}">
                <a16:creationId xmlns:a16="http://schemas.microsoft.com/office/drawing/2014/main" id="{47C42523-4AD1-E8E8-87CA-0D0397BD8606}"/>
              </a:ext>
            </a:extLst>
          </p:cNvPr>
          <p:cNvSpPr txBox="1"/>
          <p:nvPr/>
        </p:nvSpPr>
        <p:spPr>
          <a:xfrm>
            <a:off x="204470" y="1630144"/>
            <a:ext cx="3128010" cy="2308324"/>
          </a:xfrm>
          <a:prstGeom prst="rect">
            <a:avLst/>
          </a:prstGeom>
          <a:noFill/>
        </p:spPr>
        <p:txBody>
          <a:bodyPr wrap="square">
            <a:spAutoFit/>
          </a:bodyPr>
          <a:lstStyle/>
          <a:p>
            <a:r>
              <a:rPr lang="en-US" sz="1600" b="0" i="0" dirty="0">
                <a:solidFill>
                  <a:schemeClr val="tx1"/>
                </a:solidFill>
                <a:effectLst/>
                <a:latin typeface="Book Antiqua" panose="02040602050305030304" pitchFamily="18" charset="0"/>
              </a:rPr>
              <a:t>graph to visualize a patient's blood pressure over time. It uses Matplotlib and provides key details, including markers, axis labels, and a title for clear data representation. The resulting graph is displayed for health professionals to assess the patient's cardiovascular health.</a:t>
            </a:r>
            <a:endParaRPr lang="en-IN" sz="1600" dirty="0">
              <a:solidFill>
                <a:schemeClr val="tx1"/>
              </a:solidFill>
              <a:latin typeface="Book Antiqua" panose="02040602050305030304" pitchFamily="18" charset="0"/>
            </a:endParaRPr>
          </a:p>
        </p:txBody>
      </p:sp>
    </p:spTree>
    <p:extLst>
      <p:ext uri="{BB962C8B-B14F-4D97-AF65-F5344CB8AC3E}">
        <p14:creationId xmlns:p14="http://schemas.microsoft.com/office/powerpoint/2010/main" val="4192063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6111F1-A6C4-DB4B-0FD6-EEA65BE98B75}"/>
              </a:ext>
            </a:extLst>
          </p:cNvPr>
          <p:cNvSpPr txBox="1"/>
          <p:nvPr/>
        </p:nvSpPr>
        <p:spPr>
          <a:xfrm>
            <a:off x="1882140" y="95478"/>
            <a:ext cx="6050280" cy="707886"/>
          </a:xfrm>
          <a:prstGeom prst="rect">
            <a:avLst/>
          </a:prstGeom>
          <a:noFill/>
        </p:spPr>
        <p:txBody>
          <a:bodyPr wrap="square">
            <a:spAutoFit/>
          </a:bodyPr>
          <a:lstStyle/>
          <a:p>
            <a:r>
              <a:rPr lang="en-IN" sz="4000" dirty="0">
                <a:solidFill>
                  <a:schemeClr val="tx1"/>
                </a:solidFill>
                <a:latin typeface="Anton" pitchFamily="2" charset="0"/>
              </a:rPr>
              <a:t>BODY TEMPERATURE</a:t>
            </a:r>
          </a:p>
        </p:txBody>
      </p:sp>
      <p:pic>
        <p:nvPicPr>
          <p:cNvPr id="5" name="Picture 4">
            <a:extLst>
              <a:ext uri="{FF2B5EF4-FFF2-40B4-BE49-F238E27FC236}">
                <a16:creationId xmlns:a16="http://schemas.microsoft.com/office/drawing/2014/main" id="{64489371-F15B-69DF-0BC9-9E4FC6AA881F}"/>
              </a:ext>
            </a:extLst>
          </p:cNvPr>
          <p:cNvPicPr>
            <a:picLocks noChangeAspect="1"/>
          </p:cNvPicPr>
          <p:nvPr/>
        </p:nvPicPr>
        <p:blipFill>
          <a:blip r:embed="rId2"/>
          <a:stretch>
            <a:fillRect/>
          </a:stretch>
        </p:blipFill>
        <p:spPr>
          <a:xfrm>
            <a:off x="3467100" y="924267"/>
            <a:ext cx="5676900" cy="3985846"/>
          </a:xfrm>
          <a:prstGeom prst="rect">
            <a:avLst/>
          </a:prstGeom>
        </p:spPr>
      </p:pic>
      <p:sp>
        <p:nvSpPr>
          <p:cNvPr id="7" name="TextBox 6">
            <a:extLst>
              <a:ext uri="{FF2B5EF4-FFF2-40B4-BE49-F238E27FC236}">
                <a16:creationId xmlns:a16="http://schemas.microsoft.com/office/drawing/2014/main" id="{A1C12463-703C-77EC-447D-47ABF285A834}"/>
              </a:ext>
            </a:extLst>
          </p:cNvPr>
          <p:cNvSpPr txBox="1"/>
          <p:nvPr/>
        </p:nvSpPr>
        <p:spPr>
          <a:xfrm>
            <a:off x="285750" y="1172245"/>
            <a:ext cx="3192780" cy="3046988"/>
          </a:xfrm>
          <a:prstGeom prst="rect">
            <a:avLst/>
          </a:prstGeom>
          <a:noFill/>
        </p:spPr>
        <p:txBody>
          <a:bodyPr wrap="square">
            <a:spAutoFit/>
          </a:bodyPr>
          <a:lstStyle/>
          <a:p>
            <a:r>
              <a:rPr lang="en-US" sz="1600" b="0" i="0" dirty="0">
                <a:solidFill>
                  <a:schemeClr val="tx1"/>
                </a:solidFill>
                <a:effectLst/>
                <a:latin typeface="Book Antiqua" panose="02040602050305030304" pitchFamily="18" charset="0"/>
              </a:rPr>
              <a:t>Graph illustrating a patient's body temperature changes over a period of time. It utilizes Matplotlib to create the graph, adds labels for clarity, and displays the information in a clear and visually appealing format. This graph is a part of the "Patient Health Report - Body Temperature," aiding healthcare professionals in monitoring the patient's health.</a:t>
            </a:r>
            <a:endParaRPr lang="en-IN" sz="1600" dirty="0">
              <a:solidFill>
                <a:schemeClr val="tx1"/>
              </a:solidFill>
              <a:latin typeface="Book Antiqua" panose="02040602050305030304" pitchFamily="18" charset="0"/>
            </a:endParaRPr>
          </a:p>
        </p:txBody>
      </p:sp>
    </p:spTree>
    <p:extLst>
      <p:ext uri="{BB962C8B-B14F-4D97-AF65-F5344CB8AC3E}">
        <p14:creationId xmlns:p14="http://schemas.microsoft.com/office/powerpoint/2010/main" val="2794380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153A3C-1E1C-DF9A-9516-65CC07C6BBD4}"/>
              </a:ext>
            </a:extLst>
          </p:cNvPr>
          <p:cNvSpPr txBox="1"/>
          <p:nvPr/>
        </p:nvSpPr>
        <p:spPr>
          <a:xfrm>
            <a:off x="3232150" y="21356"/>
            <a:ext cx="6024880" cy="707886"/>
          </a:xfrm>
          <a:prstGeom prst="rect">
            <a:avLst/>
          </a:prstGeom>
          <a:noFill/>
        </p:spPr>
        <p:txBody>
          <a:bodyPr wrap="square">
            <a:spAutoFit/>
          </a:bodyPr>
          <a:lstStyle/>
          <a:p>
            <a:pPr marR="0" algn="l" rtl="0">
              <a:spcBef>
                <a:spcPts val="0"/>
              </a:spcBef>
              <a:spcAft>
                <a:spcPts val="0"/>
              </a:spcAft>
            </a:pPr>
            <a:r>
              <a:rPr lang="en-IN" sz="4000" dirty="0">
                <a:solidFill>
                  <a:srgbClr val="36577D"/>
                </a:solidFill>
                <a:latin typeface="Anton" pitchFamily="2" charset="0"/>
                <a:cs typeface="Arial" panose="020B0604020202020204" pitchFamily="34" charset="0"/>
              </a:rPr>
              <a:t>PULSE RATE </a:t>
            </a:r>
            <a:endParaRPr lang="en-IN" sz="4000" dirty="0">
              <a:effectLst/>
            </a:endParaRPr>
          </a:p>
        </p:txBody>
      </p:sp>
      <p:pic>
        <p:nvPicPr>
          <p:cNvPr id="5" name="Picture 4">
            <a:extLst>
              <a:ext uri="{FF2B5EF4-FFF2-40B4-BE49-F238E27FC236}">
                <a16:creationId xmlns:a16="http://schemas.microsoft.com/office/drawing/2014/main" id="{C190C094-E1E2-ADDC-5709-8EC691551326}"/>
              </a:ext>
            </a:extLst>
          </p:cNvPr>
          <p:cNvPicPr>
            <a:picLocks noChangeAspect="1"/>
          </p:cNvPicPr>
          <p:nvPr/>
        </p:nvPicPr>
        <p:blipFill>
          <a:blip r:embed="rId2"/>
          <a:stretch>
            <a:fillRect/>
          </a:stretch>
        </p:blipFill>
        <p:spPr>
          <a:xfrm>
            <a:off x="3535680" y="947698"/>
            <a:ext cx="5600700" cy="3802018"/>
          </a:xfrm>
          <a:prstGeom prst="rect">
            <a:avLst/>
          </a:prstGeom>
        </p:spPr>
      </p:pic>
      <p:sp>
        <p:nvSpPr>
          <p:cNvPr id="7" name="TextBox 6">
            <a:extLst>
              <a:ext uri="{FF2B5EF4-FFF2-40B4-BE49-F238E27FC236}">
                <a16:creationId xmlns:a16="http://schemas.microsoft.com/office/drawing/2014/main" id="{E1DF6143-CA48-D895-BD0D-DA891E23D379}"/>
              </a:ext>
            </a:extLst>
          </p:cNvPr>
          <p:cNvSpPr txBox="1"/>
          <p:nvPr/>
        </p:nvSpPr>
        <p:spPr>
          <a:xfrm>
            <a:off x="461010" y="1310342"/>
            <a:ext cx="3074670" cy="3231654"/>
          </a:xfrm>
          <a:prstGeom prst="rect">
            <a:avLst/>
          </a:prstGeom>
          <a:noFill/>
        </p:spPr>
        <p:txBody>
          <a:bodyPr wrap="square">
            <a:spAutoFit/>
          </a:bodyPr>
          <a:lstStyle/>
          <a:p>
            <a:r>
              <a:rPr lang="en-US" sz="1700" dirty="0">
                <a:solidFill>
                  <a:schemeClr val="tx1"/>
                </a:solidFill>
                <a:latin typeface="Book Antiqua" panose="02040602050305030304" pitchFamily="18" charset="0"/>
              </a:rPr>
              <a:t>G</a:t>
            </a:r>
            <a:r>
              <a:rPr lang="en-US" sz="1700" b="0" i="0" dirty="0">
                <a:solidFill>
                  <a:schemeClr val="tx1"/>
                </a:solidFill>
                <a:effectLst/>
                <a:latin typeface="Book Antiqua" panose="02040602050305030304" pitchFamily="18" charset="0"/>
              </a:rPr>
              <a:t>raph illustrating a patient's pulse rate over a period of time. It employs Matplotlib to create the graph, includes axis labels and a title for clarity, and displays the data in a visually informative manner. This graph is part of the "Patient Health Report - Pulse Rate," helping healthcare professionals track the patient's cardiac health.</a:t>
            </a:r>
            <a:endParaRPr lang="en-IN" sz="1700" dirty="0">
              <a:solidFill>
                <a:schemeClr val="tx1"/>
              </a:solidFill>
              <a:latin typeface="Book Antiqua" panose="02040602050305030304" pitchFamily="18" charset="0"/>
            </a:endParaRPr>
          </a:p>
        </p:txBody>
      </p:sp>
    </p:spTree>
    <p:extLst>
      <p:ext uri="{BB962C8B-B14F-4D97-AF65-F5344CB8AC3E}">
        <p14:creationId xmlns:p14="http://schemas.microsoft.com/office/powerpoint/2010/main" val="4095372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AD48391-B35E-4CBB-0F5C-79DCF32A348A}"/>
              </a:ext>
            </a:extLst>
          </p:cNvPr>
          <p:cNvSpPr txBox="1"/>
          <p:nvPr/>
        </p:nvSpPr>
        <p:spPr>
          <a:xfrm>
            <a:off x="1996632" y="190921"/>
            <a:ext cx="5335928" cy="707886"/>
          </a:xfrm>
          <a:prstGeom prst="rect">
            <a:avLst/>
          </a:prstGeom>
          <a:noFill/>
        </p:spPr>
        <p:txBody>
          <a:bodyPr wrap="square">
            <a:spAutoFit/>
          </a:bodyPr>
          <a:lstStyle/>
          <a:p>
            <a:pPr algn="ctr"/>
            <a:r>
              <a:rPr lang="en-IN" sz="4000" dirty="0">
                <a:solidFill>
                  <a:schemeClr val="tx1"/>
                </a:solidFill>
                <a:latin typeface="Anton" pitchFamily="2" charset="0"/>
              </a:rPr>
              <a:t>LITERATURE SURVEY</a:t>
            </a:r>
          </a:p>
        </p:txBody>
      </p:sp>
      <p:sp>
        <p:nvSpPr>
          <p:cNvPr id="9" name="TextBox 8">
            <a:extLst>
              <a:ext uri="{FF2B5EF4-FFF2-40B4-BE49-F238E27FC236}">
                <a16:creationId xmlns:a16="http://schemas.microsoft.com/office/drawing/2014/main" id="{FE4A8F1D-A7DB-A1F0-ECBA-AA59F9A85A45}"/>
              </a:ext>
            </a:extLst>
          </p:cNvPr>
          <p:cNvSpPr txBox="1"/>
          <p:nvPr/>
        </p:nvSpPr>
        <p:spPr>
          <a:xfrm>
            <a:off x="416687" y="982261"/>
            <a:ext cx="8495819" cy="3970318"/>
          </a:xfrm>
          <a:prstGeom prst="rect">
            <a:avLst/>
          </a:prstGeom>
          <a:noFill/>
        </p:spPr>
        <p:txBody>
          <a:bodyPr wrap="square">
            <a:spAutoFit/>
          </a:bodyPr>
          <a:lstStyle/>
          <a:p>
            <a:r>
              <a:rPr lang="en-US" sz="1800" dirty="0">
                <a:solidFill>
                  <a:schemeClr val="tx1"/>
                </a:solidFill>
                <a:latin typeface="Book Antiqua" panose="02040602050305030304" pitchFamily="18" charset="0"/>
              </a:rPr>
              <a:t>Telemedicine, facilitated by the amalgamation of 5G networks, blockchain technology, and the Internet of Things (IoT), has emerged as a transformative paradigm in modern healthcare. This survey synthesizes pivotal research contributions at the intersection of these technologies, delineating their potential to revolutionize efficient health diagnosis. The pivotal role of 5G networks in telemedicine cannot be overstated [1]. With ultra-low latency and high bandwidth capabilities, 5G enables </a:t>
            </a:r>
            <a:r>
              <a:rPr lang="en-US" sz="1800" dirty="0" err="1">
                <a:solidFill>
                  <a:schemeClr val="tx1"/>
                </a:solidFill>
                <a:latin typeface="Book Antiqua" panose="02040602050305030304" pitchFamily="18" charset="0"/>
              </a:rPr>
              <a:t>realtime</a:t>
            </a:r>
            <a:r>
              <a:rPr lang="en-US" sz="1800" dirty="0">
                <a:solidFill>
                  <a:schemeClr val="tx1"/>
                </a:solidFill>
                <a:latin typeface="Book Antiqua" panose="02040602050305030304" pitchFamily="18" charset="0"/>
              </a:rPr>
              <a:t> remote consultations, improving diagnostic accuracy [2]. Additionally, multi-access edge computing (MEC) within 5G infrastructure facilitates real-time data processing, a prerequisite for timely diagnostics [1]. Blockchain technology addresses critical concerns surrounding health data integrity [3] [4]. Its decentralized and tamper-proof data storage ensures data veracity from IoT devices, while patient-centric control enhances privacy [5]. Furthermore, blockchain’s transparency fosters interoperability across heterogeneous healthcare systems [6]. </a:t>
            </a:r>
            <a:endParaRPr lang="en-IN" sz="1800" dirty="0">
              <a:solidFill>
                <a:schemeClr val="tx1"/>
              </a:solidFill>
              <a:latin typeface="Book Antiqua" panose="02040602050305030304" pitchFamily="18" charset="0"/>
            </a:endParaRPr>
          </a:p>
        </p:txBody>
      </p:sp>
    </p:spTree>
    <p:extLst>
      <p:ext uri="{BB962C8B-B14F-4D97-AF65-F5344CB8AC3E}">
        <p14:creationId xmlns:p14="http://schemas.microsoft.com/office/powerpoint/2010/main" val="355596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23" name="TextBox 22">
            <a:extLst>
              <a:ext uri="{FF2B5EF4-FFF2-40B4-BE49-F238E27FC236}">
                <a16:creationId xmlns:a16="http://schemas.microsoft.com/office/drawing/2014/main" id="{BD4A626A-CF48-0150-6310-422E87F729E4}"/>
              </a:ext>
            </a:extLst>
          </p:cNvPr>
          <p:cNvSpPr txBox="1"/>
          <p:nvPr/>
        </p:nvSpPr>
        <p:spPr>
          <a:xfrm>
            <a:off x="549797" y="725090"/>
            <a:ext cx="8044405" cy="3693319"/>
          </a:xfrm>
          <a:prstGeom prst="rect">
            <a:avLst/>
          </a:prstGeom>
          <a:noFill/>
        </p:spPr>
        <p:txBody>
          <a:bodyPr wrap="square">
            <a:spAutoFit/>
          </a:bodyPr>
          <a:lstStyle/>
          <a:p>
            <a:r>
              <a:rPr lang="en-US" sz="1800" b="0" i="0" dirty="0">
                <a:solidFill>
                  <a:schemeClr val="tx1"/>
                </a:solidFill>
                <a:effectLst/>
                <a:latin typeface="Book Antiqua" panose="02040602050305030304" pitchFamily="18" charset="0"/>
                <a:ea typeface="Arial" panose="020B0604020202020204" pitchFamily="34" charset="0"/>
                <a:cs typeface="Arial" panose="020B0604020202020204" pitchFamily="34" charset="0"/>
              </a:rPr>
              <a:t>The IoT’s emergence as a conduit for </a:t>
            </a:r>
            <a:r>
              <a:rPr lang="en-US" sz="1800" b="0" i="0" dirty="0" err="1">
                <a:solidFill>
                  <a:schemeClr val="tx1"/>
                </a:solidFill>
                <a:effectLst/>
                <a:latin typeface="Book Antiqua" panose="02040602050305030304" pitchFamily="18" charset="0"/>
                <a:ea typeface="Arial" panose="020B0604020202020204" pitchFamily="34" charset="0"/>
                <a:cs typeface="Arial" panose="020B0604020202020204" pitchFamily="34" charset="0"/>
              </a:rPr>
              <a:t>realtime</a:t>
            </a:r>
            <a:r>
              <a:rPr lang="en-US" sz="1800" b="0" i="0" dirty="0">
                <a:solidFill>
                  <a:schemeClr val="tx1"/>
                </a:solidFill>
                <a:effectLst/>
                <a:latin typeface="Book Antiqua" panose="02040602050305030304" pitchFamily="18" charset="0"/>
                <a:ea typeface="Arial" panose="020B0604020202020204" pitchFamily="34" charset="0"/>
                <a:cs typeface="Arial" panose="020B0604020202020204" pitchFamily="34" charset="0"/>
              </a:rPr>
              <a:t> monitoring enhances personalized health diagnosis [7]. Wearables and sensors provide continuous patient monitoring, enabling early detection of health issues [8]. This </a:t>
            </a:r>
            <a:r>
              <a:rPr lang="en-US" sz="1800" b="0" i="0" dirty="0" err="1">
                <a:solidFill>
                  <a:schemeClr val="tx1"/>
                </a:solidFill>
                <a:effectLst/>
                <a:latin typeface="Book Antiqua" panose="02040602050305030304" pitchFamily="18" charset="0"/>
                <a:ea typeface="Arial" panose="020B0604020202020204" pitchFamily="34" charset="0"/>
                <a:cs typeface="Arial" panose="020B0604020202020204" pitchFamily="34" charset="0"/>
              </a:rPr>
              <a:t>realtime</a:t>
            </a:r>
            <a:r>
              <a:rPr lang="en-US" sz="1800" b="0" i="0" dirty="0">
                <a:solidFill>
                  <a:schemeClr val="tx1"/>
                </a:solidFill>
                <a:effectLst/>
                <a:latin typeface="Book Antiqua" panose="02040602050305030304" pitchFamily="18" charset="0"/>
                <a:ea typeface="Arial" panose="020B0604020202020204" pitchFamily="34" charset="0"/>
                <a:cs typeface="Arial" panose="020B0604020202020204" pitchFamily="34" charset="0"/>
              </a:rPr>
              <a:t> data collection empowers remote consultations through </a:t>
            </a:r>
            <a:r>
              <a:rPr lang="en-US" sz="1800" b="0" i="0" dirty="0" err="1">
                <a:solidFill>
                  <a:schemeClr val="tx1"/>
                </a:solidFill>
                <a:effectLst/>
                <a:latin typeface="Book Antiqua" panose="02040602050305030304" pitchFamily="18" charset="0"/>
                <a:ea typeface="Arial" panose="020B0604020202020204" pitchFamily="34" charset="0"/>
                <a:cs typeface="Arial" panose="020B0604020202020204" pitchFamily="34" charset="0"/>
              </a:rPr>
              <a:t>datadriven</a:t>
            </a:r>
            <a:r>
              <a:rPr lang="en-US" sz="1800" b="0" i="0" dirty="0">
                <a:solidFill>
                  <a:schemeClr val="tx1"/>
                </a:solidFill>
                <a:effectLst/>
                <a:latin typeface="Book Antiqua" panose="02040602050305030304" pitchFamily="18" charset="0"/>
                <a:ea typeface="Arial" panose="020B0604020202020204" pitchFamily="34" charset="0"/>
                <a:cs typeface="Arial" panose="020B0604020202020204" pitchFamily="34" charset="0"/>
              </a:rPr>
              <a:t> insights [9]. The synergy of 5G, blockchain, and IoT enriches telemedical applications [10] [11] [12]. Secure data transmission in 5G-enabled environments is guaranteed by blockchain [13]. Patients gain control over their IoT-generated data, enhancing selective data sharing with healthcare providers [14]. Despite promises, challenges persist [15]. Scaling blockchain solutions to accommodate vast IoT-generated data is imperative [16]. Energy efficiency concerns tied to blockchain’s consensus mechanisms warrant attention [17]. Harmonizing 5G, blockchain, and IoT technologies necessitates standardized frameworks [18]. </a:t>
            </a:r>
            <a:endParaRPr lang="en-IN" sz="1800" dirty="0">
              <a:solidFill>
                <a:schemeClr val="tx1"/>
              </a:solidFill>
              <a:latin typeface="Book Antiqua" panose="0204060205030503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5" name="TextBox 4">
            <a:extLst>
              <a:ext uri="{FF2B5EF4-FFF2-40B4-BE49-F238E27FC236}">
                <a16:creationId xmlns:a16="http://schemas.microsoft.com/office/drawing/2014/main" id="{3E549341-F0FD-1F74-F47E-39A01B6544AC}"/>
              </a:ext>
            </a:extLst>
          </p:cNvPr>
          <p:cNvSpPr txBox="1"/>
          <p:nvPr/>
        </p:nvSpPr>
        <p:spPr>
          <a:xfrm>
            <a:off x="891251" y="853263"/>
            <a:ext cx="7349924" cy="3970318"/>
          </a:xfrm>
          <a:prstGeom prst="rect">
            <a:avLst/>
          </a:prstGeom>
          <a:noFill/>
        </p:spPr>
        <p:txBody>
          <a:bodyPr wrap="square">
            <a:spAutoFit/>
          </a:bodyPr>
          <a:lstStyle/>
          <a:p>
            <a:r>
              <a:rPr lang="en-US" sz="1800" b="0" i="0" dirty="0">
                <a:solidFill>
                  <a:schemeClr val="tx1"/>
                </a:solidFill>
                <a:effectLst/>
                <a:latin typeface="Book Antiqua" panose="02040602050305030304" pitchFamily="18" charset="0"/>
                <a:ea typeface="Arial" panose="020B0604020202020204" pitchFamily="34" charset="0"/>
                <a:cs typeface="Arial" panose="020B0604020202020204" pitchFamily="34" charset="0"/>
              </a:rPr>
              <a:t>This convergence empowers personalized patient management [19] [20]. Continuous IoT monitoring leads to proactive interventions [21]. Secure data exchange and tamper-proof records foster patient trust in remote diagnostics [22]. The integration of 5G, blockchain, and IoT holds the potential to address healthcare disparities [23]. Bridging geographical barriers, these technologies extend quality healthcare services remotely, particularly to underserved regions [24]. the integration of 5G networks, blockchain technology, and IoT presents a transformative opportunity for efficient health diagnosis. Ongoing research addressing challenges and refining these technologies’ integration is pivotal. By ensuring secure, real-time data exchange and patient-centric care, the synergy of 5G, blockchain, and IoT offers a promising pathway to redefine healthcare delivery for a healthier future</a:t>
            </a:r>
            <a:endParaRPr lang="en-IN" sz="1800" dirty="0">
              <a:solidFill>
                <a:schemeClr val="tx1"/>
              </a:solidFill>
              <a:latin typeface="Book Antiqua" panose="0204060205030503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F4731D-14B7-15CC-D634-8D7EFA66F523}"/>
              </a:ext>
            </a:extLst>
          </p:cNvPr>
          <p:cNvSpPr txBox="1"/>
          <p:nvPr/>
        </p:nvSpPr>
        <p:spPr>
          <a:xfrm>
            <a:off x="356235" y="1111627"/>
            <a:ext cx="8431530" cy="4031873"/>
          </a:xfrm>
          <a:prstGeom prst="rect">
            <a:avLst/>
          </a:prstGeom>
          <a:noFill/>
        </p:spPr>
        <p:txBody>
          <a:bodyPr wrap="square">
            <a:spAutoFit/>
          </a:bodyPr>
          <a:lstStyle/>
          <a:p>
            <a:pPr marL="0" algn="l" rtl="0" eaLnBrk="1" latinLnBrk="0" hangingPunct="1">
              <a:spcBef>
                <a:spcPts val="0"/>
              </a:spcBef>
              <a:spcAft>
                <a:spcPts val="0"/>
              </a:spcAft>
            </a:pPr>
            <a:r>
              <a:rPr lang="en-US" sz="1600" b="0" i="0" kern="1200" dirty="0">
                <a:solidFill>
                  <a:schemeClr val="tx1"/>
                </a:solidFill>
                <a:effectLst/>
                <a:latin typeface="Book Antiqua" panose="02040602050305030304" pitchFamily="18" charset="0"/>
                <a:ea typeface="+mn-ea"/>
                <a:cs typeface="+mn-cs"/>
              </a:rPr>
              <a:t>The patient data management system described above has the potential to revolutionize the way healthcare is delivered. It can provide patients with personalized care and remote patient monitoring, while also automating the sharing of patient data between authorized healthcare providers. This can lead to improved healthcare quality, reduced healthcare costs, increased efficiency, and better healthcare </a:t>
            </a:r>
            <a:r>
              <a:rPr lang="en-US" sz="1600" b="0" i="0" kern="1200" dirty="0" err="1">
                <a:solidFill>
                  <a:schemeClr val="tx1"/>
                </a:solidFill>
                <a:effectLst/>
                <a:latin typeface="Book Antiqua" panose="02040602050305030304" pitchFamily="18" charset="0"/>
                <a:ea typeface="+mn-ea"/>
                <a:cs typeface="+mn-cs"/>
              </a:rPr>
              <a:t>outcomes.Patients</a:t>
            </a:r>
            <a:r>
              <a:rPr lang="en-US" sz="1600" b="0" i="0" kern="1200" dirty="0">
                <a:solidFill>
                  <a:schemeClr val="tx1"/>
                </a:solidFill>
                <a:effectLst/>
                <a:latin typeface="Book Antiqua" panose="02040602050305030304" pitchFamily="18" charset="0"/>
                <a:ea typeface="+mn-ea"/>
                <a:cs typeface="+mn-cs"/>
              </a:rPr>
              <a:t> will be empowered to make informed decisions about their care with access to their own health data. Healthcare providers will have access to real-time data on their patients' health status, which can help them to provide better care. Remote patient monitoring and telehealth services will help to reduce the need for expensive hospital visits, resulting in reduced healthcare costs. Smart contracts can automate the sharing of patient data between authorized healthcare providers, which can save time and money, resulting in increased efficiency. Overall, the system has the potential to make healthcare more accessible, affordable, and </a:t>
            </a:r>
            <a:r>
              <a:rPr lang="en-US" sz="1600" b="0" i="0" kern="1200" dirty="0" err="1">
                <a:solidFill>
                  <a:schemeClr val="tx1"/>
                </a:solidFill>
                <a:effectLst/>
                <a:latin typeface="Book Antiqua" panose="02040602050305030304" pitchFamily="18" charset="0"/>
                <a:ea typeface="+mn-ea"/>
                <a:cs typeface="+mn-cs"/>
              </a:rPr>
              <a:t>efficient.In</a:t>
            </a:r>
            <a:r>
              <a:rPr lang="en-US" sz="1600" b="0" i="0" kern="1200" dirty="0">
                <a:solidFill>
                  <a:schemeClr val="tx1"/>
                </a:solidFill>
                <a:effectLst/>
                <a:latin typeface="Book Antiqua" panose="02040602050305030304" pitchFamily="18" charset="0"/>
                <a:ea typeface="+mn-ea"/>
                <a:cs typeface="+mn-cs"/>
              </a:rPr>
              <a:t> addition to the above benefits, the system can also help to improve healthcare outcomes by providing patients with personalized care and by identifying potential health problems early on. The system can also help to reduce the risk of medical errors by automating the sharing of patient data between authorized healthcare providers.</a:t>
            </a:r>
            <a:endParaRPr lang="en-IN" sz="1600" dirty="0">
              <a:solidFill>
                <a:schemeClr val="tx1"/>
              </a:solidFill>
              <a:effectLst/>
              <a:latin typeface="Book Antiqua" panose="02040602050305030304" pitchFamily="18" charset="0"/>
            </a:endParaRPr>
          </a:p>
        </p:txBody>
      </p:sp>
      <p:sp>
        <p:nvSpPr>
          <p:cNvPr id="6" name="TextBox 5">
            <a:extLst>
              <a:ext uri="{FF2B5EF4-FFF2-40B4-BE49-F238E27FC236}">
                <a16:creationId xmlns:a16="http://schemas.microsoft.com/office/drawing/2014/main" id="{D81A6E93-4FBC-4C3E-6228-6D1B5B934C80}"/>
              </a:ext>
            </a:extLst>
          </p:cNvPr>
          <p:cNvSpPr txBox="1"/>
          <p:nvPr/>
        </p:nvSpPr>
        <p:spPr>
          <a:xfrm>
            <a:off x="3322320" y="221005"/>
            <a:ext cx="2849880" cy="653897"/>
          </a:xfrm>
          <a:prstGeom prst="rect">
            <a:avLst/>
          </a:prstGeom>
          <a:noFill/>
        </p:spPr>
        <p:txBody>
          <a:bodyPr wrap="square" rtlCol="0">
            <a:spAutoFit/>
          </a:bodyPr>
          <a:lstStyle/>
          <a:p>
            <a:pPr>
              <a:lnSpc>
                <a:spcPct val="106000"/>
              </a:lnSpc>
              <a:spcAft>
                <a:spcPts val="800"/>
              </a:spcAft>
            </a:pPr>
            <a:r>
              <a:rPr lang="en-US" sz="3600" kern="100" dirty="0">
                <a:solidFill>
                  <a:schemeClr val="tx1"/>
                </a:solidFill>
                <a:effectLst/>
                <a:latin typeface="Anton" pitchFamily="2" charset="0"/>
                <a:ea typeface="Calibri" panose="020F0502020204030204" pitchFamily="34" charset="0"/>
                <a:cs typeface="Times New Roman" panose="02020603050405020304" pitchFamily="18" charset="0"/>
              </a:rPr>
              <a:t>CONCLUSION</a:t>
            </a:r>
            <a:endParaRPr lang="en-US" sz="1600" b="0" i="0" dirty="0">
              <a:solidFill>
                <a:schemeClr val="tx1"/>
              </a:solidFill>
              <a:effectLst/>
              <a:latin typeface="Anton" pitchFamily="2" charset="0"/>
            </a:endParaRPr>
          </a:p>
        </p:txBody>
      </p:sp>
    </p:spTree>
    <p:extLst>
      <p:ext uri="{BB962C8B-B14F-4D97-AF65-F5344CB8AC3E}">
        <p14:creationId xmlns:p14="http://schemas.microsoft.com/office/powerpoint/2010/main" val="2037478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13" name="TextBox 12">
            <a:extLst>
              <a:ext uri="{FF2B5EF4-FFF2-40B4-BE49-F238E27FC236}">
                <a16:creationId xmlns:a16="http://schemas.microsoft.com/office/drawing/2014/main" id="{63F85230-7124-980F-B4B6-0EF3CDFAE73E}"/>
              </a:ext>
            </a:extLst>
          </p:cNvPr>
          <p:cNvSpPr txBox="1"/>
          <p:nvPr/>
        </p:nvSpPr>
        <p:spPr>
          <a:xfrm>
            <a:off x="805180" y="1011129"/>
            <a:ext cx="7081520" cy="2862322"/>
          </a:xfrm>
          <a:prstGeom prst="rect">
            <a:avLst/>
          </a:prstGeom>
          <a:noFill/>
        </p:spPr>
        <p:txBody>
          <a:bodyPr wrap="square">
            <a:spAutoFit/>
          </a:bodyPr>
          <a:lstStyle/>
          <a:p>
            <a:r>
              <a:rPr lang="en-US" sz="1800" b="0" i="0" dirty="0">
                <a:solidFill>
                  <a:schemeClr val="tx1"/>
                </a:solidFill>
                <a:effectLst/>
                <a:latin typeface="Book Antiqua" panose="02040602050305030304" pitchFamily="18" charset="0"/>
                <a:ea typeface="Arial" panose="020B0604020202020204" pitchFamily="34" charset="0"/>
                <a:cs typeface="Arial" panose="020B0604020202020204" pitchFamily="34" charset="0"/>
              </a:rPr>
              <a:t>The technology can also be used to simplify the exchange of patient data among authorized healthcare practitioners, saving time and money. Furthermore, when an individual’s condition changes, the system can create immediate notifications for healthcare personnel, which can help to reduce medical errors and increase patient safety. The proposed system has been tested using a number of machine learning classification algorithms, and the results suggest that the system is capable of identifying disease and degree of severity with high accuracy. The technology has also been proven to be useful in providing healthcare providers with real-time notifications</a:t>
            </a:r>
            <a:endParaRPr lang="en-IN" sz="1800" dirty="0">
              <a:solidFill>
                <a:schemeClr val="tx1"/>
              </a:solidFill>
              <a:latin typeface="Book Antiqua" panose="02040602050305030304" pitchFamily="18" charset="0"/>
            </a:endParaRPr>
          </a:p>
        </p:txBody>
      </p:sp>
      <p:sp>
        <p:nvSpPr>
          <p:cNvPr id="15" name="TextBox 14">
            <a:extLst>
              <a:ext uri="{FF2B5EF4-FFF2-40B4-BE49-F238E27FC236}">
                <a16:creationId xmlns:a16="http://schemas.microsoft.com/office/drawing/2014/main" id="{27FC4FD9-101F-2D26-6881-7FD38709AA40}"/>
              </a:ext>
            </a:extLst>
          </p:cNvPr>
          <p:cNvSpPr txBox="1"/>
          <p:nvPr/>
        </p:nvSpPr>
        <p:spPr>
          <a:xfrm>
            <a:off x="2042160" y="4388325"/>
            <a:ext cx="5844540" cy="646331"/>
          </a:xfrm>
          <a:prstGeom prst="rect">
            <a:avLst/>
          </a:prstGeom>
          <a:noFill/>
        </p:spPr>
        <p:txBody>
          <a:bodyPr wrap="square">
            <a:spAutoFit/>
          </a:bodyPr>
          <a:lstStyle/>
          <a:p>
            <a:r>
              <a:rPr lang="en-US" sz="1800" dirty="0">
                <a:solidFill>
                  <a:schemeClr val="tx1"/>
                </a:solidFill>
                <a:latin typeface="Book Antiqua" panose="02040602050305030304" pitchFamily="18" charset="0"/>
              </a:rPr>
              <a:t>Key Words--IOHT,BLOCKCHAIN,5G,AIML,SMART CONTRACTS</a:t>
            </a:r>
            <a:endParaRPr lang="en-IN" sz="1800" dirty="0">
              <a:solidFill>
                <a:schemeClr val="tx1"/>
              </a:solidFill>
              <a:latin typeface="Book Antiqua" panose="0204060205030503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3" name="Title 2">
            <a:extLst>
              <a:ext uri="{FF2B5EF4-FFF2-40B4-BE49-F238E27FC236}">
                <a16:creationId xmlns:a16="http://schemas.microsoft.com/office/drawing/2014/main" id="{10955666-0CD8-0408-B16D-21977B594646}"/>
              </a:ext>
            </a:extLst>
          </p:cNvPr>
          <p:cNvSpPr>
            <a:spLocks noGrp="1"/>
          </p:cNvSpPr>
          <p:nvPr>
            <p:ph type="title"/>
          </p:nvPr>
        </p:nvSpPr>
        <p:spPr>
          <a:xfrm>
            <a:off x="720000" y="340852"/>
            <a:ext cx="7704000" cy="572700"/>
          </a:xfrm>
        </p:spPr>
        <p:txBody>
          <a:bodyPr/>
          <a:lstStyle/>
          <a:p>
            <a:r>
              <a:rPr lang="en-IN" dirty="0"/>
              <a:t>REFERENCES</a:t>
            </a:r>
          </a:p>
        </p:txBody>
      </p:sp>
      <p:sp>
        <p:nvSpPr>
          <p:cNvPr id="5" name="TextBox 4">
            <a:extLst>
              <a:ext uri="{FF2B5EF4-FFF2-40B4-BE49-F238E27FC236}">
                <a16:creationId xmlns:a16="http://schemas.microsoft.com/office/drawing/2014/main" id="{3FFADF81-D3E2-13D0-7C50-BDE89F9AD7F1}"/>
              </a:ext>
            </a:extLst>
          </p:cNvPr>
          <p:cNvSpPr txBox="1"/>
          <p:nvPr/>
        </p:nvSpPr>
        <p:spPr>
          <a:xfrm>
            <a:off x="636608" y="1017478"/>
            <a:ext cx="7787391" cy="3539430"/>
          </a:xfrm>
          <a:prstGeom prst="rect">
            <a:avLst/>
          </a:prstGeom>
          <a:noFill/>
        </p:spPr>
        <p:txBody>
          <a:bodyPr wrap="square">
            <a:spAutoFit/>
          </a:bodyPr>
          <a:lstStyle/>
          <a:p>
            <a:r>
              <a:rPr lang="en-IN" sz="1600" dirty="0">
                <a:solidFill>
                  <a:schemeClr val="tx1"/>
                </a:solidFill>
                <a:latin typeface="Book Antiqua" panose="02040602050305030304" pitchFamily="18" charset="0"/>
              </a:rPr>
              <a:t>[1] M. S. Hossain, et al., ”Blockchain-Based Security and Privacy Framework for IoT-Enabled Healthcare Systems in 5G,” IEEE Transactions on Industrial Informatics, vol. 18, no. 4, pp. 2667- 2675, 2022.. </a:t>
            </a:r>
          </a:p>
          <a:p>
            <a:r>
              <a:rPr lang="en-IN" sz="1600" dirty="0">
                <a:solidFill>
                  <a:schemeClr val="tx1"/>
                </a:solidFill>
                <a:latin typeface="Book Antiqua" panose="02040602050305030304" pitchFamily="18" charset="0"/>
              </a:rPr>
              <a:t>[2] K. Y. Abdullah, et al., ”A Secure Blockchain-Based Framework for Telemedicine Applications in 5G Networks,” IEEE Internet of Things Journal, vol. 8, no. 23, pp. 16416- 16429, 2021. </a:t>
            </a:r>
          </a:p>
          <a:p>
            <a:r>
              <a:rPr lang="en-IN" sz="1600" dirty="0">
                <a:solidFill>
                  <a:schemeClr val="tx1"/>
                </a:solidFill>
                <a:latin typeface="Book Antiqua" panose="02040602050305030304" pitchFamily="18" charset="0"/>
              </a:rPr>
              <a:t>[3] S. M. Rizwan, et al., ”5G-Based IoT-Blockchain Framework for Secure e-Health Applications,” IEEE Internet of Things Journal, vol. 8, no. 23, pp. 16607-16616, 2021 </a:t>
            </a:r>
          </a:p>
          <a:p>
            <a:r>
              <a:rPr lang="en-IN" sz="1600" dirty="0">
                <a:solidFill>
                  <a:schemeClr val="tx1"/>
                </a:solidFill>
                <a:latin typeface="Book Antiqua" panose="02040602050305030304" pitchFamily="18" charset="0"/>
              </a:rPr>
              <a:t>[4] M. R. E. Islam, et al., ”Blockchain-Based Decentralized </a:t>
            </a:r>
            <a:r>
              <a:rPr lang="en-IN" sz="1600" dirty="0" err="1">
                <a:solidFill>
                  <a:schemeClr val="tx1"/>
                </a:solidFill>
                <a:latin typeface="Book Antiqua" panose="02040602050305030304" pitchFamily="18" charset="0"/>
              </a:rPr>
              <a:t>PrivacyPreserving</a:t>
            </a:r>
            <a:r>
              <a:rPr lang="en-IN" sz="1600" dirty="0">
                <a:solidFill>
                  <a:schemeClr val="tx1"/>
                </a:solidFill>
                <a:latin typeface="Book Antiqua" panose="02040602050305030304" pitchFamily="18" charset="0"/>
              </a:rPr>
              <a:t> Healthcare System for IoT,” IEEE Transactions on Industrial Informatics, vol. 17, no. 6, pp. 4062-4070, 2021.</a:t>
            </a:r>
          </a:p>
          <a:p>
            <a:r>
              <a:rPr lang="en-IN" sz="1600" dirty="0">
                <a:solidFill>
                  <a:schemeClr val="tx1"/>
                </a:solidFill>
                <a:latin typeface="Book Antiqua" panose="02040602050305030304" pitchFamily="18" charset="0"/>
              </a:rPr>
              <a:t>[5] A. I. Raza, et al., ”5G and Blockchain Empowered the Internet of Medical Things (IoMT) for Remote Patient Monitoring: A Survey, Open Issues, and Future Research Directions,” IEEE Access, vol. 9, pp. 9513- 9541, 2021.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604051-6F16-F4DB-FD8B-CBCBB5E84FD7}"/>
              </a:ext>
            </a:extLst>
          </p:cNvPr>
          <p:cNvSpPr txBox="1"/>
          <p:nvPr/>
        </p:nvSpPr>
        <p:spPr>
          <a:xfrm>
            <a:off x="596096" y="581258"/>
            <a:ext cx="7951808" cy="4247317"/>
          </a:xfrm>
          <a:prstGeom prst="rect">
            <a:avLst/>
          </a:prstGeom>
          <a:noFill/>
        </p:spPr>
        <p:txBody>
          <a:bodyPr wrap="square">
            <a:spAutoFit/>
          </a:bodyPr>
          <a:lstStyle/>
          <a:p>
            <a:r>
              <a:rPr lang="en-IN" sz="1800" dirty="0">
                <a:solidFill>
                  <a:schemeClr val="tx1"/>
                </a:solidFill>
                <a:latin typeface="Book Antiqua" panose="02040602050305030304" pitchFamily="18" charset="0"/>
              </a:rPr>
              <a:t>[6] P. K. Roy, et al., ”Securing </a:t>
            </a:r>
            <a:r>
              <a:rPr lang="en-IN" sz="1800" dirty="0" err="1">
                <a:solidFill>
                  <a:schemeClr val="tx1"/>
                </a:solidFill>
                <a:latin typeface="Book Antiqua" panose="02040602050305030304" pitchFamily="18" charset="0"/>
              </a:rPr>
              <a:t>IoTBased</a:t>
            </a:r>
            <a:r>
              <a:rPr lang="en-IN" sz="1800" dirty="0">
                <a:solidFill>
                  <a:schemeClr val="tx1"/>
                </a:solidFill>
                <a:latin typeface="Book Antiqua" panose="02040602050305030304" pitchFamily="18" charset="0"/>
              </a:rPr>
              <a:t> 5G-Enabled Smart Health Systems Using Blockchain: A Comprehensive Survey,” IEEE Transactions on Industrial Informatics, vol. 17, no.5,pp. 3485-3492, 2021 </a:t>
            </a:r>
          </a:p>
          <a:p>
            <a:r>
              <a:rPr lang="en-IN" sz="1800" dirty="0">
                <a:solidFill>
                  <a:schemeClr val="tx1"/>
                </a:solidFill>
                <a:latin typeface="Book Antiqua" panose="02040602050305030304" pitchFamily="18" charset="0"/>
              </a:rPr>
              <a:t>[7]  F. Al-</a:t>
            </a:r>
            <a:r>
              <a:rPr lang="en-IN" sz="1800" dirty="0" err="1">
                <a:solidFill>
                  <a:schemeClr val="tx1"/>
                </a:solidFill>
                <a:latin typeface="Book Antiqua" panose="02040602050305030304" pitchFamily="18" charset="0"/>
              </a:rPr>
              <a:t>Turjman</a:t>
            </a:r>
            <a:r>
              <a:rPr lang="en-IN" sz="1800" dirty="0">
                <a:solidFill>
                  <a:schemeClr val="tx1"/>
                </a:solidFill>
                <a:latin typeface="Book Antiqua" panose="02040602050305030304" pitchFamily="18" charset="0"/>
              </a:rPr>
              <a:t>, et al., ”5G-Enabled Internet of Medical Things (IoMT) Security: Architecture, Requirements, and Blockchain-Based Approaches,” IEEE Access, vol. 9, pp. 72237-72252, 2021 </a:t>
            </a:r>
          </a:p>
          <a:p>
            <a:r>
              <a:rPr lang="en-IN" sz="1800" dirty="0">
                <a:solidFill>
                  <a:schemeClr val="tx1"/>
                </a:solidFill>
                <a:latin typeface="Book Antiqua" panose="02040602050305030304" pitchFamily="18" charset="0"/>
              </a:rPr>
              <a:t>[8] A. K. </a:t>
            </a:r>
            <a:r>
              <a:rPr lang="en-IN" sz="1800" dirty="0" err="1">
                <a:solidFill>
                  <a:schemeClr val="tx1"/>
                </a:solidFill>
                <a:latin typeface="Book Antiqua" panose="02040602050305030304" pitchFamily="18" charset="0"/>
              </a:rPr>
              <a:t>Sangaiah</a:t>
            </a:r>
            <a:r>
              <a:rPr lang="en-IN" sz="1800" dirty="0">
                <a:solidFill>
                  <a:schemeClr val="tx1"/>
                </a:solidFill>
                <a:latin typeface="Book Antiqua" panose="02040602050305030304" pitchFamily="18" charset="0"/>
              </a:rPr>
              <a:t>, et al., ”Blockchain technology for securing IoT: Applications, challenges, and future outlook,” Journal of Network and Computer Applications, vol. 136, pp. 29-48, 2019. </a:t>
            </a:r>
          </a:p>
          <a:p>
            <a:r>
              <a:rPr lang="en-IN" sz="1800" dirty="0">
                <a:solidFill>
                  <a:schemeClr val="tx1"/>
                </a:solidFill>
                <a:latin typeface="Book Antiqua" panose="02040602050305030304" pitchFamily="18" charset="0"/>
              </a:rPr>
              <a:t>[9] M. M. Hassan, et al., ”Blockchain in IoT: Challenges, Solutions, and Future Directions,” IEEE Internet of Things Journal, vol. 8, no. 12, pp. 9681-9693, 2021. </a:t>
            </a:r>
          </a:p>
          <a:p>
            <a:r>
              <a:rPr lang="en-IN" sz="1800" dirty="0">
                <a:solidFill>
                  <a:schemeClr val="tx1"/>
                </a:solidFill>
                <a:latin typeface="Book Antiqua" panose="02040602050305030304" pitchFamily="18" charset="0"/>
              </a:rPr>
              <a:t>[10] P. M. </a:t>
            </a:r>
            <a:r>
              <a:rPr lang="en-IN" sz="1800" dirty="0" err="1">
                <a:solidFill>
                  <a:schemeClr val="tx1"/>
                </a:solidFill>
                <a:latin typeface="Book Antiqua" panose="02040602050305030304" pitchFamily="18" charset="0"/>
              </a:rPr>
              <a:t>Jayapandian</a:t>
            </a:r>
            <a:r>
              <a:rPr lang="en-IN" sz="1800" dirty="0">
                <a:solidFill>
                  <a:schemeClr val="tx1"/>
                </a:solidFill>
                <a:latin typeface="Book Antiqua" panose="02040602050305030304" pitchFamily="18" charset="0"/>
              </a:rPr>
              <a:t>, et al., ”A systematic review on blockchain architecture in IoT environment,” Journal of Ambient Intelligence and Humanized Computing, vol. 12, no. 9, pp. 9511-9521, 2021.</a:t>
            </a:r>
          </a:p>
        </p:txBody>
      </p:sp>
    </p:spTree>
    <p:extLst>
      <p:ext uri="{BB962C8B-B14F-4D97-AF65-F5344CB8AC3E}">
        <p14:creationId xmlns:p14="http://schemas.microsoft.com/office/powerpoint/2010/main" val="4160748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5" name="TextBox 4">
            <a:extLst>
              <a:ext uri="{FF2B5EF4-FFF2-40B4-BE49-F238E27FC236}">
                <a16:creationId xmlns:a16="http://schemas.microsoft.com/office/drawing/2014/main" id="{68B12B1C-BDED-8B0D-9FEB-B64C722D7AE2}"/>
              </a:ext>
            </a:extLst>
          </p:cNvPr>
          <p:cNvSpPr txBox="1"/>
          <p:nvPr/>
        </p:nvSpPr>
        <p:spPr>
          <a:xfrm>
            <a:off x="353028" y="171093"/>
            <a:ext cx="8437944" cy="4801314"/>
          </a:xfrm>
          <a:prstGeom prst="rect">
            <a:avLst/>
          </a:prstGeom>
          <a:noFill/>
        </p:spPr>
        <p:txBody>
          <a:bodyPr wrap="square">
            <a:spAutoFit/>
          </a:bodyPr>
          <a:lstStyle/>
          <a:p>
            <a:r>
              <a:rPr lang="en-IN" sz="1800" dirty="0">
                <a:solidFill>
                  <a:schemeClr val="tx1"/>
                </a:solidFill>
                <a:latin typeface="Book Antiqua" panose="02040602050305030304" pitchFamily="18" charset="0"/>
              </a:rPr>
              <a:t>[11] A. </a:t>
            </a:r>
            <a:r>
              <a:rPr lang="en-IN" sz="1800" dirty="0" err="1">
                <a:solidFill>
                  <a:schemeClr val="tx1"/>
                </a:solidFill>
                <a:latin typeface="Book Antiqua" panose="02040602050305030304" pitchFamily="18" charset="0"/>
              </a:rPr>
              <a:t>Alsamhi</a:t>
            </a:r>
            <a:r>
              <a:rPr lang="en-IN" sz="1800" dirty="0">
                <a:solidFill>
                  <a:schemeClr val="tx1"/>
                </a:solidFill>
                <a:latin typeface="Book Antiqua" panose="02040602050305030304" pitchFamily="18" charset="0"/>
              </a:rPr>
              <a:t>, et al., ”Secure 5G Communication in Internet of Medical Things (IoMT) Using Blockchain: A Review, Taxonomy, and Research Issues,” IEEE Internet of Things Journal, vol. 9, no. 4, pp. 3110-3121, 2022. </a:t>
            </a:r>
          </a:p>
          <a:p>
            <a:r>
              <a:rPr lang="en-IN" sz="1800" dirty="0">
                <a:solidFill>
                  <a:schemeClr val="tx1"/>
                </a:solidFill>
                <a:latin typeface="Book Antiqua" panose="02040602050305030304" pitchFamily="18" charset="0"/>
              </a:rPr>
              <a:t>[12] A. G. Radhika, et al., ”5G-Enabled Smart Healthcare System for COVID-19 Using IoT, Big Data Analytics, and Blockchain,” IEEE Access, vol. 9, pp. 29851-29861, 2021. </a:t>
            </a:r>
          </a:p>
          <a:p>
            <a:r>
              <a:rPr lang="en-IN" sz="1800" dirty="0">
                <a:solidFill>
                  <a:schemeClr val="tx1"/>
                </a:solidFill>
                <a:latin typeface="Book Antiqua" panose="02040602050305030304" pitchFamily="18" charset="0"/>
              </a:rPr>
              <a:t>[13] A. </a:t>
            </a:r>
            <a:r>
              <a:rPr lang="en-IN" sz="1800" dirty="0" err="1">
                <a:solidFill>
                  <a:schemeClr val="tx1"/>
                </a:solidFill>
                <a:latin typeface="Book Antiqua" panose="02040602050305030304" pitchFamily="18" charset="0"/>
              </a:rPr>
              <a:t>Alsamhi</a:t>
            </a:r>
            <a:r>
              <a:rPr lang="en-IN" sz="1800" dirty="0">
                <a:solidFill>
                  <a:schemeClr val="tx1"/>
                </a:solidFill>
                <a:latin typeface="Book Antiqua" panose="02040602050305030304" pitchFamily="18" charset="0"/>
              </a:rPr>
              <a:t>, et al., ”A Blockchain-Based Lightweight Security Scheme for 5GEnabled IoT Devices in IoMT,” IEEE Internet of Things Journal, vol. 8, no. 12, pp. 9710- 9721, 2021. </a:t>
            </a:r>
          </a:p>
          <a:p>
            <a:r>
              <a:rPr lang="en-IN" sz="1800" dirty="0">
                <a:solidFill>
                  <a:schemeClr val="tx1"/>
                </a:solidFill>
                <a:latin typeface="Book Antiqua" panose="02040602050305030304" pitchFamily="18" charset="0"/>
              </a:rPr>
              <a:t>[14] N. H. Tran, et al., ”A Blockchain Framework for IoT Data </a:t>
            </a:r>
            <a:r>
              <a:rPr lang="en-IN" sz="1800" dirty="0" err="1">
                <a:solidFill>
                  <a:schemeClr val="tx1"/>
                </a:solidFill>
                <a:latin typeface="Book Antiqua" panose="02040602050305030304" pitchFamily="18" charset="0"/>
              </a:rPr>
              <a:t>PrivacyPreserving</a:t>
            </a:r>
            <a:r>
              <a:rPr lang="en-IN" sz="1800" dirty="0">
                <a:solidFill>
                  <a:schemeClr val="tx1"/>
                </a:solidFill>
                <a:latin typeface="Book Antiqua" panose="02040602050305030304" pitchFamily="18" charset="0"/>
              </a:rPr>
              <a:t> in 5GEnabled Healthcare,” IEEE Internet of Things Journal, vol. 8, no. 21, pp. 16287-16298, 2021. </a:t>
            </a:r>
          </a:p>
          <a:p>
            <a:r>
              <a:rPr lang="en-IN" sz="1800" dirty="0">
                <a:solidFill>
                  <a:schemeClr val="tx1"/>
                </a:solidFill>
                <a:latin typeface="Book Antiqua" panose="02040602050305030304" pitchFamily="18" charset="0"/>
              </a:rPr>
              <a:t>[15] A. G. Radhika, et al., ”Blockchain for 5G-Enabled Healthcare Applications: A Comprehensive Survey,” IEEE Access, vol. 9, pp. 55958-55977, 2021. </a:t>
            </a:r>
          </a:p>
          <a:p>
            <a:r>
              <a:rPr lang="en-IN" sz="1800" dirty="0">
                <a:solidFill>
                  <a:schemeClr val="tx1"/>
                </a:solidFill>
                <a:latin typeface="Book Antiqua" panose="02040602050305030304" pitchFamily="18" charset="0"/>
              </a:rPr>
              <a:t>[16] M. S. Hossain, et al., ”Blockchain-Based Security and Privacy Framework for IoT-Enabled Healthcare Systems in 5G,” IEEE Transactions on Industrial Informatics, vol. 18, no. 4, pp. 2667- 2675, 2022.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3" name="TextBox 2">
            <a:extLst>
              <a:ext uri="{FF2B5EF4-FFF2-40B4-BE49-F238E27FC236}">
                <a16:creationId xmlns:a16="http://schemas.microsoft.com/office/drawing/2014/main" id="{B4758BAD-5700-57E1-3EC6-24D392C3ED15}"/>
              </a:ext>
            </a:extLst>
          </p:cNvPr>
          <p:cNvSpPr txBox="1"/>
          <p:nvPr/>
        </p:nvSpPr>
        <p:spPr>
          <a:xfrm>
            <a:off x="515073" y="619464"/>
            <a:ext cx="8113853" cy="4247317"/>
          </a:xfrm>
          <a:prstGeom prst="rect">
            <a:avLst/>
          </a:prstGeom>
          <a:noFill/>
        </p:spPr>
        <p:txBody>
          <a:bodyPr wrap="square">
            <a:spAutoFit/>
          </a:bodyPr>
          <a:lstStyle/>
          <a:p>
            <a:r>
              <a:rPr lang="en-IN" sz="1800" dirty="0">
                <a:solidFill>
                  <a:schemeClr val="tx1"/>
                </a:solidFill>
                <a:latin typeface="Book Antiqua" panose="02040602050305030304" pitchFamily="18" charset="0"/>
              </a:rPr>
              <a:t>[17] P. Kumar, et al., ”Towards blockchain-enabled 5G networks: Applications, trends, and open issues,” IEEE Transactions on Network and Service Management, vol. 17, no. 4, pp. 2344-2359, 2020. </a:t>
            </a:r>
          </a:p>
          <a:p>
            <a:r>
              <a:rPr lang="en-IN" sz="1800" dirty="0">
                <a:solidFill>
                  <a:schemeClr val="tx1"/>
                </a:solidFill>
                <a:latin typeface="Book Antiqua" panose="02040602050305030304" pitchFamily="18" charset="0"/>
              </a:rPr>
              <a:t>[18] N. Latif, et al., ”Blockchain-based security framework for Internet of medical things in 5Genabled healthcare systems,” IEEE Transactions on Industrial Informatics, vol. 17, no. 8, pp. 5726- 5733, 2021. </a:t>
            </a:r>
          </a:p>
          <a:p>
            <a:r>
              <a:rPr lang="en-IN" sz="1800" dirty="0">
                <a:solidFill>
                  <a:schemeClr val="tx1"/>
                </a:solidFill>
                <a:latin typeface="Book Antiqua" panose="02040602050305030304" pitchFamily="18" charset="0"/>
              </a:rPr>
              <a:t>[19] S. P. Surya, et al., ”Blockchain and 5G-enabled Internet of Medical Things (IoMT) for COVID-19,” IEEE Internet of Things Journal, vol. 8, no. 20, pp. 16817-16825, 2021. </a:t>
            </a:r>
          </a:p>
          <a:p>
            <a:r>
              <a:rPr lang="en-IN" sz="1800" dirty="0">
                <a:solidFill>
                  <a:schemeClr val="tx1"/>
                </a:solidFill>
                <a:latin typeface="Book Antiqua" panose="02040602050305030304" pitchFamily="18" charset="0"/>
              </a:rPr>
              <a:t>[20] S. Roy, et al., ”Blockchain-based edge computing framework for remote patient monitoring in 5G-enabled telemedicine,” IEEE Access, vol. 9, pp. 5318-5328, 2021</a:t>
            </a:r>
          </a:p>
          <a:p>
            <a:r>
              <a:rPr lang="en-US" sz="1800" dirty="0">
                <a:solidFill>
                  <a:schemeClr val="tx1"/>
                </a:solidFill>
                <a:latin typeface="Book Antiqua" panose="02040602050305030304" pitchFamily="18" charset="0"/>
              </a:rPr>
              <a:t>[21] A. N. Khan, et al., ”Blockchain in the Internet of Medical Things: A Review, Taxonomy, and Research Issues,” IEEE Access, vol. 9, pp. 35100-35112, 2021</a:t>
            </a:r>
            <a:endParaRPr lang="en-IN" sz="1800" dirty="0">
              <a:solidFill>
                <a:schemeClr val="tx1"/>
              </a:solidFill>
              <a:latin typeface="Book Antiqua" panose="0204060205030503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pic>
        <p:nvPicPr>
          <p:cNvPr id="1150" name="Google Shape;1150;p63"/>
          <p:cNvPicPr preferRelativeResize="0"/>
          <p:nvPr/>
        </p:nvPicPr>
        <p:blipFill>
          <a:blip r:embed="rId3">
            <a:alphaModFix/>
          </a:blip>
          <a:stretch>
            <a:fillRect/>
          </a:stretch>
        </p:blipFill>
        <p:spPr>
          <a:xfrm rot="-1701382">
            <a:off x="7452537" y="3593362"/>
            <a:ext cx="1956575" cy="1856773"/>
          </a:xfrm>
          <a:prstGeom prst="rect">
            <a:avLst/>
          </a:prstGeom>
          <a:noFill/>
          <a:ln>
            <a:noFill/>
          </a:ln>
          <a:effectLst>
            <a:outerShdw blurRad="114300" dist="66675" dir="5400000" algn="bl" rotWithShape="0">
              <a:schemeClr val="accent4">
                <a:alpha val="50000"/>
              </a:schemeClr>
            </a:outerShdw>
          </a:effectLst>
        </p:spPr>
      </p:pic>
      <p:pic>
        <p:nvPicPr>
          <p:cNvPr id="1151" name="Google Shape;1151;p63"/>
          <p:cNvPicPr preferRelativeResize="0"/>
          <p:nvPr/>
        </p:nvPicPr>
        <p:blipFill>
          <a:blip r:embed="rId4">
            <a:alphaModFix/>
          </a:blip>
          <a:stretch>
            <a:fillRect/>
          </a:stretch>
        </p:blipFill>
        <p:spPr>
          <a:xfrm rot="1255351">
            <a:off x="-394693" y="4196330"/>
            <a:ext cx="1455751" cy="1393050"/>
          </a:xfrm>
          <a:prstGeom prst="rect">
            <a:avLst/>
          </a:prstGeom>
          <a:noFill/>
          <a:ln>
            <a:noFill/>
          </a:ln>
          <a:effectLst>
            <a:outerShdw blurRad="142875" dist="66675" dir="5400000" algn="bl" rotWithShape="0">
              <a:schemeClr val="accent4">
                <a:alpha val="46000"/>
              </a:schemeClr>
            </a:outerShdw>
          </a:effectLst>
        </p:spPr>
      </p:pic>
      <p:pic>
        <p:nvPicPr>
          <p:cNvPr id="1152" name="Google Shape;1152;p63"/>
          <p:cNvPicPr preferRelativeResize="0"/>
          <p:nvPr/>
        </p:nvPicPr>
        <p:blipFill>
          <a:blip r:embed="rId5">
            <a:alphaModFix/>
          </a:blip>
          <a:stretch>
            <a:fillRect/>
          </a:stretch>
        </p:blipFill>
        <p:spPr>
          <a:xfrm>
            <a:off x="7590259" y="621751"/>
            <a:ext cx="673016" cy="756200"/>
          </a:xfrm>
          <a:prstGeom prst="rect">
            <a:avLst/>
          </a:prstGeom>
          <a:noFill/>
          <a:ln>
            <a:noFill/>
          </a:ln>
          <a:effectLst>
            <a:outerShdw blurRad="142875" dist="76200" dir="5400000" algn="bl" rotWithShape="0">
              <a:schemeClr val="accent4">
                <a:alpha val="48000"/>
              </a:schemeClr>
            </a:outerShdw>
          </a:effectLst>
        </p:spPr>
      </p:pic>
      <p:sp>
        <p:nvSpPr>
          <p:cNvPr id="3" name="TextBox 2">
            <a:extLst>
              <a:ext uri="{FF2B5EF4-FFF2-40B4-BE49-F238E27FC236}">
                <a16:creationId xmlns:a16="http://schemas.microsoft.com/office/drawing/2014/main" id="{9B839FC1-18EE-5365-289C-AD1D239D8208}"/>
              </a:ext>
            </a:extLst>
          </p:cNvPr>
          <p:cNvSpPr txBox="1"/>
          <p:nvPr/>
        </p:nvSpPr>
        <p:spPr>
          <a:xfrm>
            <a:off x="333182" y="368540"/>
            <a:ext cx="8484243" cy="4524315"/>
          </a:xfrm>
          <a:prstGeom prst="rect">
            <a:avLst/>
          </a:prstGeom>
          <a:noFill/>
        </p:spPr>
        <p:txBody>
          <a:bodyPr wrap="square">
            <a:spAutoFit/>
          </a:bodyPr>
          <a:lstStyle/>
          <a:p>
            <a:r>
              <a:rPr lang="en-IN" sz="1800" dirty="0">
                <a:solidFill>
                  <a:schemeClr val="tx1"/>
                </a:solidFill>
                <a:latin typeface="Book Antiqua" panose="02040602050305030304" pitchFamily="18" charset="0"/>
              </a:rPr>
              <a:t>[22] F. Samad, et al., ”</a:t>
            </a:r>
            <a:r>
              <a:rPr lang="en-IN" sz="1800" dirty="0" err="1">
                <a:solidFill>
                  <a:schemeClr val="tx1"/>
                </a:solidFill>
                <a:latin typeface="Book Antiqua" panose="02040602050305030304" pitchFamily="18" charset="0"/>
              </a:rPr>
              <a:t>EdgeAIBlockchain</a:t>
            </a:r>
            <a:r>
              <a:rPr lang="en-IN" sz="1800" dirty="0">
                <a:solidFill>
                  <a:schemeClr val="tx1"/>
                </a:solidFill>
                <a:latin typeface="Book Antiqua" panose="02040602050305030304" pitchFamily="18" charset="0"/>
              </a:rPr>
              <a:t> Framework for 5G-Based </a:t>
            </a:r>
            <a:r>
              <a:rPr lang="en-IN" sz="1800" dirty="0" err="1">
                <a:solidFill>
                  <a:schemeClr val="tx1"/>
                </a:solidFill>
                <a:latin typeface="Book Antiqua" panose="02040602050305030304" pitchFamily="18" charset="0"/>
              </a:rPr>
              <a:t>IoTAssisted</a:t>
            </a:r>
            <a:r>
              <a:rPr lang="en-IN" sz="1800" dirty="0">
                <a:solidFill>
                  <a:schemeClr val="tx1"/>
                </a:solidFill>
                <a:latin typeface="Book Antiqua" panose="02040602050305030304" pitchFamily="18" charset="0"/>
              </a:rPr>
              <a:t> Healthcare Systems,” IEEE Transactions on Industrial Informatics, vol. 17, no. 8, pp. 5973- 5982, 2021. </a:t>
            </a:r>
          </a:p>
          <a:p>
            <a:r>
              <a:rPr lang="en-IN" sz="1800" dirty="0">
                <a:solidFill>
                  <a:schemeClr val="tx1"/>
                </a:solidFill>
                <a:latin typeface="Book Antiqua" panose="02040602050305030304" pitchFamily="18" charset="0"/>
              </a:rPr>
              <a:t>[23] S. C. Mukhopadhyay, et al., ”A blockchain-IoT based Covid-19 management solution,” IEEE Internet of Things Journal, vol. 8, no. 18, pp. 14068-14076, 2021. </a:t>
            </a:r>
          </a:p>
          <a:p>
            <a:r>
              <a:rPr lang="en-IN" sz="1800" dirty="0">
                <a:solidFill>
                  <a:schemeClr val="tx1"/>
                </a:solidFill>
                <a:latin typeface="Book Antiqua" panose="02040602050305030304" pitchFamily="18" charset="0"/>
              </a:rPr>
              <a:t>[24] A. Dey, S. K. Das, and M. T. Rahman, ”A Blockchain-Integrated Edge Computing Framework for Telemedicine Applications in 5G,” IEEE Transactions on Industrial Informatics, vol. 17, no. 3, pp. 1606- 1614, 2021. </a:t>
            </a:r>
          </a:p>
          <a:p>
            <a:r>
              <a:rPr lang="en-IN" sz="1800" dirty="0">
                <a:solidFill>
                  <a:schemeClr val="tx1"/>
                </a:solidFill>
                <a:latin typeface="Book Antiqua" panose="02040602050305030304" pitchFamily="18" charset="0"/>
              </a:rPr>
              <a:t>[25] N. Javaid, et al., ”5G Enabled Internet of Medical Things (IoMT): Framework, Use Cases, and Challenges,” IEEE Internet of Things Journal, vol. 8, no. 6, pp. 4286-4294, 2021. </a:t>
            </a:r>
          </a:p>
          <a:p>
            <a:r>
              <a:rPr lang="en-IN" sz="1800" dirty="0">
                <a:solidFill>
                  <a:schemeClr val="tx1"/>
                </a:solidFill>
                <a:latin typeface="Book Antiqua" panose="02040602050305030304" pitchFamily="18" charset="0"/>
              </a:rPr>
              <a:t>[26] M. B. Abdelghani, et al., ”Blockchain Technology in Telemedicine: A Systematic Review,” IEEE Access, vol. 9, pp. 15739- 15757, 2021. </a:t>
            </a:r>
          </a:p>
          <a:p>
            <a:r>
              <a:rPr lang="en-IN" sz="1800" dirty="0">
                <a:solidFill>
                  <a:schemeClr val="tx1"/>
                </a:solidFill>
                <a:latin typeface="Book Antiqua" panose="02040602050305030304" pitchFamily="18" charset="0"/>
              </a:rPr>
              <a:t>[27] A. Shah, et al., ”IoT-Based Solutions for </a:t>
            </a:r>
            <a:r>
              <a:rPr lang="en-IN" sz="1800" dirty="0" err="1">
                <a:solidFill>
                  <a:schemeClr val="tx1"/>
                </a:solidFill>
                <a:latin typeface="Book Antiqua" panose="02040602050305030304" pitchFamily="18" charset="0"/>
              </a:rPr>
              <a:t>PostPandemic</a:t>
            </a:r>
            <a:r>
              <a:rPr lang="en-IN" sz="1800" dirty="0">
                <a:solidFill>
                  <a:schemeClr val="tx1"/>
                </a:solidFill>
                <a:latin typeface="Book Antiqua" panose="02040602050305030304" pitchFamily="18" charset="0"/>
              </a:rPr>
              <a:t> Healthcare: From Device to Cloud,” IEEE Internet of Things Journal, vol. 8, no. 15, pp. 11999-12009, 2022</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69"/>
          <p:cNvSpPr txBox="1">
            <a:spLocks noGrp="1"/>
          </p:cNvSpPr>
          <p:nvPr>
            <p:ph type="title"/>
          </p:nvPr>
        </p:nvSpPr>
        <p:spPr>
          <a:xfrm>
            <a:off x="3065169" y="1822250"/>
            <a:ext cx="3427993" cy="8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sp>
        <p:nvSpPr>
          <p:cNvPr id="1264" name="Google Shape;1264;p69"/>
          <p:cNvSpPr/>
          <p:nvPr/>
        </p:nvSpPr>
        <p:spPr>
          <a:xfrm>
            <a:off x="8087879" y="-554681"/>
            <a:ext cx="2596025" cy="3174000"/>
          </a:xfrm>
          <a:custGeom>
            <a:avLst/>
            <a:gdLst/>
            <a:ahLst/>
            <a:cxnLst/>
            <a:rect l="l" t="t" r="r" b="b"/>
            <a:pathLst>
              <a:path w="103841" h="126960" extrusionOk="0">
                <a:moveTo>
                  <a:pt x="60534" y="4516"/>
                </a:moveTo>
                <a:cubicBezTo>
                  <a:pt x="50126" y="-283"/>
                  <a:pt x="43352" y="-383"/>
                  <a:pt x="34124" y="313"/>
                </a:cubicBezTo>
                <a:cubicBezTo>
                  <a:pt x="24896" y="1010"/>
                  <a:pt x="10629" y="3615"/>
                  <a:pt x="5168" y="8695"/>
                </a:cubicBezTo>
                <a:cubicBezTo>
                  <a:pt x="-293" y="13775"/>
                  <a:pt x="-1182" y="22411"/>
                  <a:pt x="1358" y="30793"/>
                </a:cubicBezTo>
                <a:cubicBezTo>
                  <a:pt x="3898" y="39175"/>
                  <a:pt x="15455" y="51240"/>
                  <a:pt x="20408" y="58987"/>
                </a:cubicBezTo>
                <a:cubicBezTo>
                  <a:pt x="25361" y="66734"/>
                  <a:pt x="26631" y="70671"/>
                  <a:pt x="31076" y="77275"/>
                </a:cubicBezTo>
                <a:cubicBezTo>
                  <a:pt x="35521" y="83879"/>
                  <a:pt x="41998" y="91753"/>
                  <a:pt x="47078" y="98611"/>
                </a:cubicBezTo>
                <a:cubicBezTo>
                  <a:pt x="52158" y="105469"/>
                  <a:pt x="56095" y="113724"/>
                  <a:pt x="61556" y="118423"/>
                </a:cubicBezTo>
                <a:cubicBezTo>
                  <a:pt x="67017" y="123122"/>
                  <a:pt x="75198" y="127883"/>
                  <a:pt x="79844" y="126805"/>
                </a:cubicBezTo>
                <a:cubicBezTo>
                  <a:pt x="84491" y="125727"/>
                  <a:pt x="85509" y="123911"/>
                  <a:pt x="89435" y="111955"/>
                </a:cubicBezTo>
                <a:cubicBezTo>
                  <a:pt x="93361" y="100000"/>
                  <a:pt x="102210" y="68880"/>
                  <a:pt x="103399" y="55072"/>
                </a:cubicBezTo>
                <a:cubicBezTo>
                  <a:pt x="104588" y="41264"/>
                  <a:pt x="103715" y="37535"/>
                  <a:pt x="96571" y="29109"/>
                </a:cubicBezTo>
                <a:cubicBezTo>
                  <a:pt x="89427" y="20683"/>
                  <a:pt x="70942" y="9315"/>
                  <a:pt x="60534" y="4516"/>
                </a:cubicBezTo>
                <a:close/>
              </a:path>
            </a:pathLst>
          </a:custGeom>
          <a:gradFill>
            <a:gsLst>
              <a:gs pos="0">
                <a:srgbClr val="4A77AB"/>
              </a:gs>
              <a:gs pos="100000">
                <a:srgbClr val="27384C"/>
              </a:gs>
            </a:gsLst>
            <a:path path="circle">
              <a:fillToRect l="50000" t="50000" r="50000" b="50000"/>
            </a:path>
            <a:tileRect/>
          </a:gradFill>
          <a:ln>
            <a:noFill/>
          </a:ln>
          <a:effectLst>
            <a:outerShdw blurRad="342900" algn="bl" rotWithShape="0">
              <a:schemeClr val="accent4">
                <a:alpha val="46000"/>
              </a:schemeClr>
            </a:outerShdw>
          </a:effectLst>
        </p:spPr>
      </p:sp>
      <p:sp>
        <p:nvSpPr>
          <p:cNvPr id="1265" name="Google Shape;1265;p69"/>
          <p:cNvSpPr/>
          <p:nvPr/>
        </p:nvSpPr>
        <p:spPr>
          <a:xfrm rot="-3238206">
            <a:off x="-2021636" y="2923571"/>
            <a:ext cx="2372695" cy="3181960"/>
          </a:xfrm>
          <a:custGeom>
            <a:avLst/>
            <a:gdLst/>
            <a:ahLst/>
            <a:cxnLst/>
            <a:rect l="l" t="t" r="r" b="b"/>
            <a:pathLst>
              <a:path w="94909" h="127280" extrusionOk="0">
                <a:moveTo>
                  <a:pt x="92191" y="39481"/>
                </a:moveTo>
                <a:cubicBezTo>
                  <a:pt x="89624" y="26124"/>
                  <a:pt x="83366" y="8973"/>
                  <a:pt x="78096" y="2948"/>
                </a:cubicBezTo>
                <a:cubicBezTo>
                  <a:pt x="72826" y="-3077"/>
                  <a:pt x="65777" y="1742"/>
                  <a:pt x="60570" y="3329"/>
                </a:cubicBezTo>
                <a:cubicBezTo>
                  <a:pt x="55363" y="4917"/>
                  <a:pt x="50125" y="8409"/>
                  <a:pt x="46854" y="12473"/>
                </a:cubicBezTo>
                <a:cubicBezTo>
                  <a:pt x="43583" y="16537"/>
                  <a:pt x="43841" y="21512"/>
                  <a:pt x="40942" y="27714"/>
                </a:cubicBezTo>
                <a:cubicBezTo>
                  <a:pt x="38043" y="33917"/>
                  <a:pt x="33568" y="42415"/>
                  <a:pt x="29462" y="49688"/>
                </a:cubicBezTo>
                <a:cubicBezTo>
                  <a:pt x="25356" y="56962"/>
                  <a:pt x="19619" y="63324"/>
                  <a:pt x="16305" y="71355"/>
                </a:cubicBezTo>
                <a:cubicBezTo>
                  <a:pt x="12992" y="79386"/>
                  <a:pt x="12244" y="89498"/>
                  <a:pt x="9581" y="97874"/>
                </a:cubicBezTo>
                <a:cubicBezTo>
                  <a:pt x="6918" y="106250"/>
                  <a:pt x="-1791" y="116915"/>
                  <a:pt x="329" y="121610"/>
                </a:cubicBezTo>
                <a:cubicBezTo>
                  <a:pt x="2449" y="126305"/>
                  <a:pt x="9601" y="129001"/>
                  <a:pt x="22299" y="126046"/>
                </a:cubicBezTo>
                <a:cubicBezTo>
                  <a:pt x="34997" y="123092"/>
                  <a:pt x="64650" y="111042"/>
                  <a:pt x="76516" y="103883"/>
                </a:cubicBezTo>
                <a:cubicBezTo>
                  <a:pt x="88382" y="96724"/>
                  <a:pt x="90885" y="93825"/>
                  <a:pt x="93497" y="83091"/>
                </a:cubicBezTo>
                <a:cubicBezTo>
                  <a:pt x="96110" y="72357"/>
                  <a:pt x="94758" y="52838"/>
                  <a:pt x="92191" y="39481"/>
                </a:cubicBezTo>
                <a:close/>
              </a:path>
            </a:pathLst>
          </a:custGeom>
          <a:gradFill>
            <a:gsLst>
              <a:gs pos="0">
                <a:srgbClr val="4A77AB"/>
              </a:gs>
              <a:gs pos="100000">
                <a:srgbClr val="27384C"/>
              </a:gs>
            </a:gsLst>
            <a:path path="circle">
              <a:fillToRect l="50000" t="50000" r="50000" b="50000"/>
            </a:path>
            <a:tileRect/>
          </a:gradFill>
          <a:ln>
            <a:noFill/>
          </a:ln>
          <a:effectLst>
            <a:outerShdw blurRad="142875" dist="19050" dir="2280000" algn="bl" rotWithShape="0">
              <a:schemeClr val="accent4">
                <a:alpha val="54000"/>
              </a:schemeClr>
            </a:outerShdw>
          </a:effectLst>
        </p:spPr>
      </p:sp>
      <p:pic>
        <p:nvPicPr>
          <p:cNvPr id="1266" name="Google Shape;1266;p69"/>
          <p:cNvPicPr preferRelativeResize="0"/>
          <p:nvPr/>
        </p:nvPicPr>
        <p:blipFill>
          <a:blip r:embed="rId3">
            <a:alphaModFix/>
          </a:blip>
          <a:stretch>
            <a:fillRect/>
          </a:stretch>
        </p:blipFill>
        <p:spPr>
          <a:xfrm rot="1634212">
            <a:off x="2585734" y="3476357"/>
            <a:ext cx="883642" cy="838562"/>
          </a:xfrm>
          <a:prstGeom prst="rect">
            <a:avLst/>
          </a:prstGeom>
          <a:noFill/>
          <a:ln>
            <a:noFill/>
          </a:ln>
          <a:effectLst>
            <a:outerShdw blurRad="114300" dist="66675" dir="5400000" algn="bl" rotWithShape="0">
              <a:schemeClr val="accent4">
                <a:alpha val="50000"/>
              </a:schemeClr>
            </a:outerShdw>
          </a:effectLst>
        </p:spPr>
      </p:pic>
      <p:pic>
        <p:nvPicPr>
          <p:cNvPr id="1267" name="Google Shape;1267;p69"/>
          <p:cNvPicPr preferRelativeResize="0"/>
          <p:nvPr/>
        </p:nvPicPr>
        <p:blipFill>
          <a:blip r:embed="rId4">
            <a:alphaModFix/>
          </a:blip>
          <a:stretch>
            <a:fillRect/>
          </a:stretch>
        </p:blipFill>
        <p:spPr>
          <a:xfrm rot="-1115883">
            <a:off x="5867580" y="126391"/>
            <a:ext cx="939870" cy="899414"/>
          </a:xfrm>
          <a:prstGeom prst="rect">
            <a:avLst/>
          </a:prstGeom>
          <a:noFill/>
          <a:ln>
            <a:noFill/>
          </a:ln>
          <a:effectLst>
            <a:outerShdw blurRad="142875" dist="66675" dir="5400000" algn="bl" rotWithShape="0">
              <a:schemeClr val="accent4">
                <a:alpha val="46000"/>
              </a:schemeClr>
            </a:outerShdw>
          </a:effectLst>
        </p:spPr>
      </p:pic>
      <p:pic>
        <p:nvPicPr>
          <p:cNvPr id="1268" name="Google Shape;1268;p69"/>
          <p:cNvPicPr preferRelativeResize="0"/>
          <p:nvPr/>
        </p:nvPicPr>
        <p:blipFill>
          <a:blip r:embed="rId5">
            <a:alphaModFix/>
          </a:blip>
          <a:stretch>
            <a:fillRect/>
          </a:stretch>
        </p:blipFill>
        <p:spPr>
          <a:xfrm>
            <a:off x="103626" y="81825"/>
            <a:ext cx="609600" cy="572400"/>
          </a:xfrm>
          <a:prstGeom prst="rect">
            <a:avLst/>
          </a:prstGeom>
          <a:noFill/>
          <a:ln>
            <a:noFill/>
          </a:ln>
          <a:effectLst>
            <a:outerShdw blurRad="157163" dist="85725" dir="5400000" algn="bl" rotWithShape="0">
              <a:schemeClr val="accent4">
                <a:alpha val="45000"/>
              </a:schemeClr>
            </a:outerShdw>
          </a:effectLst>
        </p:spPr>
      </p:pic>
      <p:pic>
        <p:nvPicPr>
          <p:cNvPr id="1269" name="Google Shape;1269;p69"/>
          <p:cNvPicPr preferRelativeResize="0"/>
          <p:nvPr/>
        </p:nvPicPr>
        <p:blipFill>
          <a:blip r:embed="rId6">
            <a:alphaModFix/>
          </a:blip>
          <a:stretch>
            <a:fillRect/>
          </a:stretch>
        </p:blipFill>
        <p:spPr>
          <a:xfrm>
            <a:off x="576659" y="2966924"/>
            <a:ext cx="2262299" cy="2432600"/>
          </a:xfrm>
          <a:prstGeom prst="rect">
            <a:avLst/>
          </a:prstGeom>
          <a:noFill/>
          <a:ln>
            <a:noFill/>
          </a:ln>
          <a:effectLst>
            <a:outerShdw blurRad="114300" dist="76200" dir="5400000" algn="bl" rotWithShape="0">
              <a:schemeClr val="accent4">
                <a:alpha val="47000"/>
              </a:schemeClr>
            </a:outerShdw>
          </a:effectLst>
        </p:spPr>
      </p:pic>
      <p:pic>
        <p:nvPicPr>
          <p:cNvPr id="1271" name="Google Shape;1271;p69"/>
          <p:cNvPicPr preferRelativeResize="0"/>
          <p:nvPr/>
        </p:nvPicPr>
        <p:blipFill>
          <a:blip r:embed="rId7">
            <a:alphaModFix/>
          </a:blip>
          <a:stretch>
            <a:fillRect/>
          </a:stretch>
        </p:blipFill>
        <p:spPr>
          <a:xfrm rot="1082840">
            <a:off x="3415329" y="3419641"/>
            <a:ext cx="1496568" cy="940773"/>
          </a:xfrm>
          <a:prstGeom prst="rect">
            <a:avLst/>
          </a:prstGeom>
          <a:noFill/>
          <a:ln>
            <a:noFill/>
          </a:ln>
          <a:effectLst>
            <a:outerShdw blurRad="114300" dist="66675" dir="5280000" algn="bl" rotWithShape="0">
              <a:schemeClr val="accent4">
                <a:alpha val="48000"/>
              </a:schemeClr>
            </a:outerShdw>
          </a:effectLst>
        </p:spPr>
      </p:pic>
      <p:pic>
        <p:nvPicPr>
          <p:cNvPr id="1272" name="Google Shape;1272;p69"/>
          <p:cNvPicPr preferRelativeResize="0"/>
          <p:nvPr/>
        </p:nvPicPr>
        <p:blipFill>
          <a:blip r:embed="rId8">
            <a:alphaModFix/>
          </a:blip>
          <a:stretch>
            <a:fillRect/>
          </a:stretch>
        </p:blipFill>
        <p:spPr>
          <a:xfrm>
            <a:off x="4128929" y="4470639"/>
            <a:ext cx="700428" cy="756200"/>
          </a:xfrm>
          <a:prstGeom prst="rect">
            <a:avLst/>
          </a:prstGeom>
          <a:noFill/>
          <a:ln>
            <a:noFill/>
          </a:ln>
          <a:effectLst>
            <a:outerShdw blurRad="157163" dist="76200" dir="5400000" algn="bl" rotWithShape="0">
              <a:schemeClr val="accent4">
                <a:alpha val="50000"/>
              </a:schemeClr>
            </a:outerShdw>
          </a:effectLst>
        </p:spPr>
      </p:pic>
      <p:pic>
        <p:nvPicPr>
          <p:cNvPr id="1273" name="Google Shape;1273;p69"/>
          <p:cNvPicPr preferRelativeResize="0"/>
          <p:nvPr/>
        </p:nvPicPr>
        <p:blipFill>
          <a:blip r:embed="rId9">
            <a:alphaModFix/>
          </a:blip>
          <a:stretch>
            <a:fillRect/>
          </a:stretch>
        </p:blipFill>
        <p:spPr>
          <a:xfrm>
            <a:off x="3728334" y="-16790"/>
            <a:ext cx="871874" cy="933750"/>
          </a:xfrm>
          <a:prstGeom prst="rect">
            <a:avLst/>
          </a:prstGeom>
          <a:noFill/>
          <a:ln>
            <a:noFill/>
          </a:ln>
          <a:effectLst>
            <a:outerShdw blurRad="114300" dist="95250" dir="5400000" algn="bl" rotWithShape="0">
              <a:schemeClr val="accent4">
                <a:alpha val="50000"/>
              </a:schemeClr>
            </a:outerShdw>
          </a:effectLst>
        </p:spPr>
      </p:pic>
      <p:pic>
        <p:nvPicPr>
          <p:cNvPr id="1274" name="Google Shape;1274;p69"/>
          <p:cNvPicPr preferRelativeResize="0"/>
          <p:nvPr/>
        </p:nvPicPr>
        <p:blipFill>
          <a:blip r:embed="rId10">
            <a:alphaModFix/>
          </a:blip>
          <a:stretch>
            <a:fillRect/>
          </a:stretch>
        </p:blipFill>
        <p:spPr>
          <a:xfrm>
            <a:off x="3039107" y="3294518"/>
            <a:ext cx="958600" cy="1093974"/>
          </a:xfrm>
          <a:prstGeom prst="rect">
            <a:avLst/>
          </a:prstGeom>
          <a:noFill/>
          <a:ln>
            <a:noFill/>
          </a:ln>
          <a:effectLst>
            <a:outerShdw blurRad="114300" dist="57150" dir="5640000" algn="bl" rotWithShape="0">
              <a:schemeClr val="accent4">
                <a:alpha val="47000"/>
              </a:schemeClr>
            </a:outerShdw>
          </a:effectLst>
        </p:spPr>
      </p:pic>
      <p:pic>
        <p:nvPicPr>
          <p:cNvPr id="6" name="Google Shape;1266;p69">
            <a:extLst>
              <a:ext uri="{FF2B5EF4-FFF2-40B4-BE49-F238E27FC236}">
                <a16:creationId xmlns:a16="http://schemas.microsoft.com/office/drawing/2014/main" id="{6608A42E-25E6-F2BB-18C4-1C2CBBBBBB3A}"/>
              </a:ext>
            </a:extLst>
          </p:cNvPr>
          <p:cNvPicPr preferRelativeResize="0"/>
          <p:nvPr/>
        </p:nvPicPr>
        <p:blipFill>
          <a:blip r:embed="rId3">
            <a:alphaModFix/>
          </a:blip>
          <a:stretch>
            <a:fillRect/>
          </a:stretch>
        </p:blipFill>
        <p:spPr>
          <a:xfrm rot="1634212">
            <a:off x="5675517" y="4173754"/>
            <a:ext cx="883642" cy="838562"/>
          </a:xfrm>
          <a:prstGeom prst="rect">
            <a:avLst/>
          </a:prstGeom>
          <a:noFill/>
          <a:ln>
            <a:noFill/>
          </a:ln>
          <a:effectLst>
            <a:outerShdw blurRad="114300" dist="66675" dir="5400000" algn="bl" rotWithShape="0">
              <a:schemeClr val="accent4">
                <a:alpha val="50000"/>
              </a:schemeClr>
            </a:outerShdw>
          </a:effectLst>
        </p:spPr>
      </p:pic>
      <p:pic>
        <p:nvPicPr>
          <p:cNvPr id="8" name="Google Shape;1271;p69">
            <a:extLst>
              <a:ext uri="{FF2B5EF4-FFF2-40B4-BE49-F238E27FC236}">
                <a16:creationId xmlns:a16="http://schemas.microsoft.com/office/drawing/2014/main" id="{20587D60-6357-CA57-72CC-A373350A70B0}"/>
              </a:ext>
            </a:extLst>
          </p:cNvPr>
          <p:cNvPicPr preferRelativeResize="0"/>
          <p:nvPr/>
        </p:nvPicPr>
        <p:blipFill>
          <a:blip r:embed="rId7">
            <a:alphaModFix/>
          </a:blip>
          <a:stretch>
            <a:fillRect/>
          </a:stretch>
        </p:blipFill>
        <p:spPr>
          <a:xfrm rot="1082840">
            <a:off x="1560604" y="746715"/>
            <a:ext cx="623856" cy="682685"/>
          </a:xfrm>
          <a:prstGeom prst="rect">
            <a:avLst/>
          </a:prstGeom>
          <a:noFill/>
          <a:ln>
            <a:noFill/>
          </a:ln>
          <a:effectLst>
            <a:outerShdw blurRad="114300" dist="66675" dir="5280000" algn="bl" rotWithShape="0">
              <a:schemeClr val="accent4">
                <a:alpha val="48000"/>
              </a:schemeClr>
            </a:outerShdw>
          </a:effectLst>
        </p:spPr>
      </p:pic>
      <p:sp>
        <p:nvSpPr>
          <p:cNvPr id="36" name="Google Shape;1292;p70">
            <a:extLst>
              <a:ext uri="{FF2B5EF4-FFF2-40B4-BE49-F238E27FC236}">
                <a16:creationId xmlns:a16="http://schemas.microsoft.com/office/drawing/2014/main" id="{D864988F-71FC-EC34-F75D-DB8F0C4EA5C9}"/>
              </a:ext>
            </a:extLst>
          </p:cNvPr>
          <p:cNvSpPr/>
          <p:nvPr/>
        </p:nvSpPr>
        <p:spPr>
          <a:xfrm>
            <a:off x="4200062" y="896913"/>
            <a:ext cx="367079" cy="362105"/>
          </a:xfrm>
          <a:custGeom>
            <a:avLst/>
            <a:gdLst/>
            <a:ahLst/>
            <a:cxnLst/>
            <a:rect l="l" t="t" r="r" b="b"/>
            <a:pathLst>
              <a:path w="10479" h="10337" extrusionOk="0">
                <a:moveTo>
                  <a:pt x="4977" y="6169"/>
                </a:moveTo>
                <a:lnTo>
                  <a:pt x="4977" y="6764"/>
                </a:lnTo>
                <a:lnTo>
                  <a:pt x="4049" y="6764"/>
                </a:lnTo>
                <a:cubicBezTo>
                  <a:pt x="3882" y="6764"/>
                  <a:pt x="3763" y="6621"/>
                  <a:pt x="3763" y="6455"/>
                </a:cubicBezTo>
                <a:cubicBezTo>
                  <a:pt x="3763" y="6288"/>
                  <a:pt x="3906" y="6169"/>
                  <a:pt x="4049" y="6169"/>
                </a:cubicBezTo>
                <a:close/>
                <a:moveTo>
                  <a:pt x="5906" y="7359"/>
                </a:moveTo>
                <a:cubicBezTo>
                  <a:pt x="6073" y="7359"/>
                  <a:pt x="6192" y="7502"/>
                  <a:pt x="6192" y="7645"/>
                </a:cubicBezTo>
                <a:cubicBezTo>
                  <a:pt x="6192" y="7836"/>
                  <a:pt x="6049" y="7955"/>
                  <a:pt x="5906" y="7955"/>
                </a:cubicBezTo>
                <a:lnTo>
                  <a:pt x="5597" y="7955"/>
                </a:lnTo>
                <a:lnTo>
                  <a:pt x="5597" y="7359"/>
                </a:lnTo>
                <a:close/>
                <a:moveTo>
                  <a:pt x="4977" y="8574"/>
                </a:moveTo>
                <a:lnTo>
                  <a:pt x="4977" y="9169"/>
                </a:lnTo>
                <a:lnTo>
                  <a:pt x="4692" y="9169"/>
                </a:lnTo>
                <a:cubicBezTo>
                  <a:pt x="4501" y="9169"/>
                  <a:pt x="4382" y="9026"/>
                  <a:pt x="4382" y="8884"/>
                </a:cubicBezTo>
                <a:cubicBezTo>
                  <a:pt x="4382" y="8693"/>
                  <a:pt x="4525" y="8574"/>
                  <a:pt x="4692" y="8574"/>
                </a:cubicBezTo>
                <a:close/>
                <a:moveTo>
                  <a:pt x="5239" y="1"/>
                </a:moveTo>
                <a:cubicBezTo>
                  <a:pt x="4739" y="1"/>
                  <a:pt x="4334" y="430"/>
                  <a:pt x="4334" y="930"/>
                </a:cubicBezTo>
                <a:cubicBezTo>
                  <a:pt x="4334" y="1311"/>
                  <a:pt x="4596" y="1668"/>
                  <a:pt x="4930" y="1787"/>
                </a:cubicBezTo>
                <a:lnTo>
                  <a:pt x="4930" y="2930"/>
                </a:lnTo>
                <a:cubicBezTo>
                  <a:pt x="3927" y="2132"/>
                  <a:pt x="3505" y="1861"/>
                  <a:pt x="3028" y="1861"/>
                </a:cubicBezTo>
                <a:cubicBezTo>
                  <a:pt x="2950" y="1861"/>
                  <a:pt x="2870" y="1869"/>
                  <a:pt x="2786" y="1882"/>
                </a:cubicBezTo>
                <a:cubicBezTo>
                  <a:pt x="2334" y="1977"/>
                  <a:pt x="2096" y="2358"/>
                  <a:pt x="1858" y="2763"/>
                </a:cubicBezTo>
                <a:cubicBezTo>
                  <a:pt x="1548" y="3311"/>
                  <a:pt x="1191" y="3930"/>
                  <a:pt x="214" y="4311"/>
                </a:cubicBezTo>
                <a:cubicBezTo>
                  <a:pt x="72" y="4383"/>
                  <a:pt x="0" y="4526"/>
                  <a:pt x="24" y="4645"/>
                </a:cubicBezTo>
                <a:cubicBezTo>
                  <a:pt x="72" y="4788"/>
                  <a:pt x="191" y="4883"/>
                  <a:pt x="334" y="4883"/>
                </a:cubicBezTo>
                <a:lnTo>
                  <a:pt x="929" y="4883"/>
                </a:lnTo>
                <a:cubicBezTo>
                  <a:pt x="929" y="4883"/>
                  <a:pt x="2262" y="4859"/>
                  <a:pt x="2929" y="3240"/>
                </a:cubicBezTo>
                <a:cubicBezTo>
                  <a:pt x="2966" y="3130"/>
                  <a:pt x="3086" y="3049"/>
                  <a:pt x="3205" y="3049"/>
                </a:cubicBezTo>
                <a:cubicBezTo>
                  <a:pt x="3241" y="3049"/>
                  <a:pt x="3277" y="3056"/>
                  <a:pt x="3310" y="3073"/>
                </a:cubicBezTo>
                <a:cubicBezTo>
                  <a:pt x="3453" y="3121"/>
                  <a:pt x="3548" y="3311"/>
                  <a:pt x="3453" y="3454"/>
                </a:cubicBezTo>
                <a:cubicBezTo>
                  <a:pt x="3191" y="4121"/>
                  <a:pt x="2810" y="4549"/>
                  <a:pt x="2453" y="4859"/>
                </a:cubicBezTo>
                <a:lnTo>
                  <a:pt x="3144" y="4859"/>
                </a:lnTo>
                <a:cubicBezTo>
                  <a:pt x="3429" y="4621"/>
                  <a:pt x="3644" y="4311"/>
                  <a:pt x="3644" y="3930"/>
                </a:cubicBezTo>
                <a:cubicBezTo>
                  <a:pt x="3644" y="3764"/>
                  <a:pt x="3787" y="3644"/>
                  <a:pt x="3929" y="3644"/>
                </a:cubicBezTo>
                <a:cubicBezTo>
                  <a:pt x="4072" y="3644"/>
                  <a:pt x="4239" y="3787"/>
                  <a:pt x="4239" y="3930"/>
                </a:cubicBezTo>
                <a:cubicBezTo>
                  <a:pt x="4239" y="4287"/>
                  <a:pt x="4120" y="4597"/>
                  <a:pt x="3929" y="4859"/>
                </a:cubicBezTo>
                <a:lnTo>
                  <a:pt x="4834" y="4859"/>
                </a:lnTo>
                <a:lnTo>
                  <a:pt x="4834" y="5454"/>
                </a:lnTo>
                <a:lnTo>
                  <a:pt x="3906" y="5454"/>
                </a:lnTo>
                <a:cubicBezTo>
                  <a:pt x="3406" y="5454"/>
                  <a:pt x="2977" y="5859"/>
                  <a:pt x="2977" y="6383"/>
                </a:cubicBezTo>
                <a:cubicBezTo>
                  <a:pt x="2977" y="6883"/>
                  <a:pt x="3406" y="7288"/>
                  <a:pt x="3906" y="7288"/>
                </a:cubicBezTo>
                <a:lnTo>
                  <a:pt x="4834" y="7288"/>
                </a:lnTo>
                <a:lnTo>
                  <a:pt x="4834" y="7883"/>
                </a:lnTo>
                <a:lnTo>
                  <a:pt x="4525" y="7883"/>
                </a:lnTo>
                <a:cubicBezTo>
                  <a:pt x="4025" y="7883"/>
                  <a:pt x="3596" y="8312"/>
                  <a:pt x="3596" y="8812"/>
                </a:cubicBezTo>
                <a:cubicBezTo>
                  <a:pt x="3596" y="9312"/>
                  <a:pt x="4025" y="9741"/>
                  <a:pt x="4525" y="9741"/>
                </a:cubicBezTo>
                <a:lnTo>
                  <a:pt x="4834" y="9741"/>
                </a:lnTo>
                <a:lnTo>
                  <a:pt x="4834" y="10027"/>
                </a:lnTo>
                <a:cubicBezTo>
                  <a:pt x="4834" y="10217"/>
                  <a:pt x="4977" y="10336"/>
                  <a:pt x="5120" y="10336"/>
                </a:cubicBezTo>
                <a:cubicBezTo>
                  <a:pt x="5263" y="10336"/>
                  <a:pt x="5430" y="10193"/>
                  <a:pt x="5430" y="10027"/>
                </a:cubicBezTo>
                <a:lnTo>
                  <a:pt x="5430" y="9741"/>
                </a:lnTo>
                <a:lnTo>
                  <a:pt x="5716" y="9741"/>
                </a:lnTo>
                <a:cubicBezTo>
                  <a:pt x="5906" y="9741"/>
                  <a:pt x="6025" y="9598"/>
                  <a:pt x="6025" y="9431"/>
                </a:cubicBezTo>
                <a:cubicBezTo>
                  <a:pt x="6025" y="9265"/>
                  <a:pt x="5858" y="9146"/>
                  <a:pt x="5716" y="9146"/>
                </a:cubicBezTo>
                <a:lnTo>
                  <a:pt x="5430" y="9146"/>
                </a:lnTo>
                <a:lnTo>
                  <a:pt x="5430" y="8550"/>
                </a:lnTo>
                <a:lnTo>
                  <a:pt x="5716" y="8550"/>
                </a:lnTo>
                <a:cubicBezTo>
                  <a:pt x="6216" y="8550"/>
                  <a:pt x="6644" y="8122"/>
                  <a:pt x="6644" y="7621"/>
                </a:cubicBezTo>
                <a:cubicBezTo>
                  <a:pt x="6644" y="7121"/>
                  <a:pt x="6239" y="6693"/>
                  <a:pt x="5716" y="6693"/>
                </a:cubicBezTo>
                <a:lnTo>
                  <a:pt x="5430" y="6693"/>
                </a:lnTo>
                <a:lnTo>
                  <a:pt x="5430" y="6097"/>
                </a:lnTo>
                <a:lnTo>
                  <a:pt x="6359" y="6097"/>
                </a:lnTo>
                <a:cubicBezTo>
                  <a:pt x="6716" y="6097"/>
                  <a:pt x="7002" y="5907"/>
                  <a:pt x="7144" y="5621"/>
                </a:cubicBezTo>
                <a:cubicBezTo>
                  <a:pt x="6978" y="5502"/>
                  <a:pt x="6787" y="5383"/>
                  <a:pt x="6644" y="5240"/>
                </a:cubicBezTo>
                <a:cubicBezTo>
                  <a:pt x="6621" y="5383"/>
                  <a:pt x="6501" y="5502"/>
                  <a:pt x="6359" y="5502"/>
                </a:cubicBezTo>
                <a:lnTo>
                  <a:pt x="5430" y="5502"/>
                </a:lnTo>
                <a:lnTo>
                  <a:pt x="5430" y="4907"/>
                </a:lnTo>
                <a:lnTo>
                  <a:pt x="6311" y="4907"/>
                </a:lnTo>
                <a:cubicBezTo>
                  <a:pt x="6144" y="4645"/>
                  <a:pt x="6025" y="4359"/>
                  <a:pt x="6025" y="4002"/>
                </a:cubicBezTo>
                <a:cubicBezTo>
                  <a:pt x="6025" y="3811"/>
                  <a:pt x="6168" y="3692"/>
                  <a:pt x="6311" y="3692"/>
                </a:cubicBezTo>
                <a:cubicBezTo>
                  <a:pt x="6454" y="3692"/>
                  <a:pt x="6621" y="3835"/>
                  <a:pt x="6621" y="4002"/>
                </a:cubicBezTo>
                <a:cubicBezTo>
                  <a:pt x="6621" y="4359"/>
                  <a:pt x="6859" y="4668"/>
                  <a:pt x="7121" y="4907"/>
                </a:cubicBezTo>
                <a:lnTo>
                  <a:pt x="7811" y="4907"/>
                </a:lnTo>
                <a:cubicBezTo>
                  <a:pt x="7406" y="4621"/>
                  <a:pt x="7049" y="4168"/>
                  <a:pt x="6787" y="3525"/>
                </a:cubicBezTo>
                <a:cubicBezTo>
                  <a:pt x="6740" y="3359"/>
                  <a:pt x="6787" y="3192"/>
                  <a:pt x="6954" y="3121"/>
                </a:cubicBezTo>
                <a:cubicBezTo>
                  <a:pt x="6988" y="3109"/>
                  <a:pt x="7023" y="3103"/>
                  <a:pt x="7058" y="3103"/>
                </a:cubicBezTo>
                <a:cubicBezTo>
                  <a:pt x="7170" y="3103"/>
                  <a:pt x="7280" y="3166"/>
                  <a:pt x="7335" y="3311"/>
                </a:cubicBezTo>
                <a:cubicBezTo>
                  <a:pt x="8026" y="4907"/>
                  <a:pt x="9335" y="4954"/>
                  <a:pt x="9335" y="4954"/>
                </a:cubicBezTo>
                <a:lnTo>
                  <a:pt x="9931" y="4954"/>
                </a:lnTo>
                <a:cubicBezTo>
                  <a:pt x="10074" y="4954"/>
                  <a:pt x="10193" y="4859"/>
                  <a:pt x="10217" y="4716"/>
                </a:cubicBezTo>
                <a:cubicBezTo>
                  <a:pt x="10478" y="4526"/>
                  <a:pt x="10407" y="4383"/>
                  <a:pt x="10288" y="4359"/>
                </a:cubicBezTo>
                <a:cubicBezTo>
                  <a:pt x="9335" y="3954"/>
                  <a:pt x="8931" y="3311"/>
                  <a:pt x="8645" y="2811"/>
                </a:cubicBezTo>
                <a:cubicBezTo>
                  <a:pt x="8407" y="2382"/>
                  <a:pt x="8192" y="2001"/>
                  <a:pt x="7716" y="1906"/>
                </a:cubicBezTo>
                <a:cubicBezTo>
                  <a:pt x="7661" y="1895"/>
                  <a:pt x="7604" y="1889"/>
                  <a:pt x="7545" y="1889"/>
                </a:cubicBezTo>
                <a:cubicBezTo>
                  <a:pt x="7091" y="1889"/>
                  <a:pt x="6499" y="2217"/>
                  <a:pt x="5573" y="2954"/>
                </a:cubicBezTo>
                <a:lnTo>
                  <a:pt x="5573" y="1787"/>
                </a:lnTo>
                <a:cubicBezTo>
                  <a:pt x="5930" y="1668"/>
                  <a:pt x="6168" y="1334"/>
                  <a:pt x="6168" y="930"/>
                </a:cubicBezTo>
                <a:cubicBezTo>
                  <a:pt x="6168" y="430"/>
                  <a:pt x="5763" y="1"/>
                  <a:pt x="5239"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0;p70">
            <a:extLst>
              <a:ext uri="{FF2B5EF4-FFF2-40B4-BE49-F238E27FC236}">
                <a16:creationId xmlns:a16="http://schemas.microsoft.com/office/drawing/2014/main" id="{EA0FC301-940D-B35E-2CB4-38BED7B3218B}"/>
              </a:ext>
            </a:extLst>
          </p:cNvPr>
          <p:cNvSpPr/>
          <p:nvPr/>
        </p:nvSpPr>
        <p:spPr>
          <a:xfrm>
            <a:off x="2520686" y="302337"/>
            <a:ext cx="368761" cy="252181"/>
          </a:xfrm>
          <a:custGeom>
            <a:avLst/>
            <a:gdLst/>
            <a:ahLst/>
            <a:cxnLst/>
            <a:rect l="l" t="t" r="r" b="b"/>
            <a:pathLst>
              <a:path w="10527" h="7199" extrusionOk="0">
                <a:moveTo>
                  <a:pt x="6216" y="1126"/>
                </a:moveTo>
                <a:lnTo>
                  <a:pt x="6216" y="1721"/>
                </a:lnTo>
                <a:lnTo>
                  <a:pt x="5621" y="1721"/>
                </a:lnTo>
                <a:lnTo>
                  <a:pt x="5621" y="1126"/>
                </a:lnTo>
                <a:close/>
                <a:moveTo>
                  <a:pt x="4978" y="1173"/>
                </a:moveTo>
                <a:lnTo>
                  <a:pt x="4978" y="1769"/>
                </a:lnTo>
                <a:lnTo>
                  <a:pt x="4383" y="1769"/>
                </a:lnTo>
                <a:lnTo>
                  <a:pt x="4383" y="1459"/>
                </a:lnTo>
                <a:cubicBezTo>
                  <a:pt x="4383" y="1293"/>
                  <a:pt x="4526" y="1173"/>
                  <a:pt x="4692" y="1173"/>
                </a:cubicBezTo>
                <a:close/>
                <a:moveTo>
                  <a:pt x="7121" y="1173"/>
                </a:moveTo>
                <a:cubicBezTo>
                  <a:pt x="7312" y="1173"/>
                  <a:pt x="7431" y="1316"/>
                  <a:pt x="7431" y="1459"/>
                </a:cubicBezTo>
                <a:lnTo>
                  <a:pt x="7431" y="1769"/>
                </a:lnTo>
                <a:lnTo>
                  <a:pt x="6836" y="1769"/>
                </a:lnTo>
                <a:lnTo>
                  <a:pt x="6836" y="1173"/>
                </a:lnTo>
                <a:close/>
                <a:moveTo>
                  <a:pt x="7193" y="3602"/>
                </a:moveTo>
                <a:lnTo>
                  <a:pt x="5907" y="4317"/>
                </a:lnTo>
                <a:lnTo>
                  <a:pt x="4621" y="3602"/>
                </a:lnTo>
                <a:close/>
                <a:moveTo>
                  <a:pt x="5907" y="5008"/>
                </a:moveTo>
                <a:lnTo>
                  <a:pt x="7693" y="6008"/>
                </a:lnTo>
                <a:lnTo>
                  <a:pt x="4145" y="6008"/>
                </a:lnTo>
                <a:lnTo>
                  <a:pt x="5907" y="5008"/>
                </a:lnTo>
                <a:close/>
                <a:moveTo>
                  <a:pt x="2882" y="6008"/>
                </a:moveTo>
                <a:cubicBezTo>
                  <a:pt x="3025" y="6008"/>
                  <a:pt x="3168" y="6174"/>
                  <a:pt x="3168" y="6317"/>
                </a:cubicBezTo>
                <a:cubicBezTo>
                  <a:pt x="3168" y="6484"/>
                  <a:pt x="3049" y="6603"/>
                  <a:pt x="2882" y="6603"/>
                </a:cubicBezTo>
                <a:cubicBezTo>
                  <a:pt x="2692" y="6603"/>
                  <a:pt x="2573" y="6460"/>
                  <a:pt x="2573" y="6317"/>
                </a:cubicBezTo>
                <a:cubicBezTo>
                  <a:pt x="2573" y="6127"/>
                  <a:pt x="2716" y="6008"/>
                  <a:pt x="2882" y="6008"/>
                </a:cubicBezTo>
                <a:close/>
                <a:moveTo>
                  <a:pt x="8955" y="6008"/>
                </a:moveTo>
                <a:cubicBezTo>
                  <a:pt x="9122" y="6008"/>
                  <a:pt x="9241" y="6174"/>
                  <a:pt x="9241" y="6317"/>
                </a:cubicBezTo>
                <a:cubicBezTo>
                  <a:pt x="9241" y="6484"/>
                  <a:pt x="9098" y="6603"/>
                  <a:pt x="8955" y="6603"/>
                </a:cubicBezTo>
                <a:cubicBezTo>
                  <a:pt x="8788" y="6603"/>
                  <a:pt x="8646" y="6460"/>
                  <a:pt x="8646" y="6317"/>
                </a:cubicBezTo>
                <a:cubicBezTo>
                  <a:pt x="8646" y="6174"/>
                  <a:pt x="8788" y="6008"/>
                  <a:pt x="8955" y="6008"/>
                </a:cubicBezTo>
                <a:close/>
                <a:moveTo>
                  <a:pt x="1001" y="1"/>
                </a:moveTo>
                <a:cubicBezTo>
                  <a:pt x="769" y="1"/>
                  <a:pt x="537" y="90"/>
                  <a:pt x="358" y="268"/>
                </a:cubicBezTo>
                <a:cubicBezTo>
                  <a:pt x="1" y="626"/>
                  <a:pt x="1" y="1197"/>
                  <a:pt x="358" y="1554"/>
                </a:cubicBezTo>
                <a:lnTo>
                  <a:pt x="1835" y="3007"/>
                </a:lnTo>
                <a:cubicBezTo>
                  <a:pt x="2192" y="3364"/>
                  <a:pt x="2620" y="3531"/>
                  <a:pt x="3097" y="3531"/>
                </a:cubicBezTo>
                <a:lnTo>
                  <a:pt x="3383" y="3531"/>
                </a:lnTo>
                <a:lnTo>
                  <a:pt x="5288" y="4627"/>
                </a:lnTo>
                <a:lnTo>
                  <a:pt x="3502" y="5627"/>
                </a:lnTo>
                <a:cubicBezTo>
                  <a:pt x="3311" y="5436"/>
                  <a:pt x="3097" y="5365"/>
                  <a:pt x="2835" y="5365"/>
                </a:cubicBezTo>
                <a:cubicBezTo>
                  <a:pt x="2335" y="5365"/>
                  <a:pt x="1906" y="5770"/>
                  <a:pt x="1906" y="6294"/>
                </a:cubicBezTo>
                <a:cubicBezTo>
                  <a:pt x="1906" y="6794"/>
                  <a:pt x="2335" y="7198"/>
                  <a:pt x="2835" y="7198"/>
                </a:cubicBezTo>
                <a:cubicBezTo>
                  <a:pt x="3216" y="7198"/>
                  <a:pt x="3573" y="6937"/>
                  <a:pt x="3692" y="6603"/>
                </a:cubicBezTo>
                <a:lnTo>
                  <a:pt x="8074" y="6603"/>
                </a:lnTo>
                <a:cubicBezTo>
                  <a:pt x="8193" y="6960"/>
                  <a:pt x="8526" y="7198"/>
                  <a:pt x="8931" y="7198"/>
                </a:cubicBezTo>
                <a:cubicBezTo>
                  <a:pt x="9455" y="7198"/>
                  <a:pt x="9860" y="6794"/>
                  <a:pt x="9860" y="6294"/>
                </a:cubicBezTo>
                <a:cubicBezTo>
                  <a:pt x="9860" y="5770"/>
                  <a:pt x="9455" y="5365"/>
                  <a:pt x="8931" y="5365"/>
                </a:cubicBezTo>
                <a:cubicBezTo>
                  <a:pt x="8693" y="5365"/>
                  <a:pt x="8455" y="5460"/>
                  <a:pt x="8288" y="5627"/>
                </a:cubicBezTo>
                <a:lnTo>
                  <a:pt x="6502" y="4627"/>
                </a:lnTo>
                <a:lnTo>
                  <a:pt x="8407" y="3531"/>
                </a:lnTo>
                <a:lnTo>
                  <a:pt x="9598" y="3531"/>
                </a:lnTo>
                <a:lnTo>
                  <a:pt x="9598" y="3579"/>
                </a:lnTo>
                <a:cubicBezTo>
                  <a:pt x="10098" y="3579"/>
                  <a:pt x="10527" y="3150"/>
                  <a:pt x="10527" y="2650"/>
                </a:cubicBezTo>
                <a:cubicBezTo>
                  <a:pt x="10527" y="2150"/>
                  <a:pt x="10098" y="1721"/>
                  <a:pt x="9598" y="1721"/>
                </a:cubicBezTo>
                <a:lnTo>
                  <a:pt x="8050" y="1721"/>
                </a:lnTo>
                <a:lnTo>
                  <a:pt x="8050" y="1435"/>
                </a:lnTo>
                <a:cubicBezTo>
                  <a:pt x="8050" y="911"/>
                  <a:pt x="7622" y="507"/>
                  <a:pt x="7121" y="507"/>
                </a:cubicBezTo>
                <a:lnTo>
                  <a:pt x="4692" y="507"/>
                </a:lnTo>
                <a:cubicBezTo>
                  <a:pt x="4168" y="507"/>
                  <a:pt x="3764" y="911"/>
                  <a:pt x="3764" y="1435"/>
                </a:cubicBezTo>
                <a:lnTo>
                  <a:pt x="3764" y="1721"/>
                </a:lnTo>
                <a:lnTo>
                  <a:pt x="3621" y="1721"/>
                </a:lnTo>
                <a:cubicBezTo>
                  <a:pt x="3287" y="1721"/>
                  <a:pt x="2978" y="1602"/>
                  <a:pt x="2740" y="1364"/>
                </a:cubicBezTo>
                <a:lnTo>
                  <a:pt x="1644" y="268"/>
                </a:lnTo>
                <a:cubicBezTo>
                  <a:pt x="1465" y="90"/>
                  <a:pt x="1233" y="1"/>
                  <a:pt x="1001"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1321;p70">
            <a:extLst>
              <a:ext uri="{FF2B5EF4-FFF2-40B4-BE49-F238E27FC236}">
                <a16:creationId xmlns:a16="http://schemas.microsoft.com/office/drawing/2014/main" id="{1E3B066C-6C07-04C1-12A3-97DEF8B3827D}"/>
              </a:ext>
            </a:extLst>
          </p:cNvPr>
          <p:cNvGrpSpPr/>
          <p:nvPr/>
        </p:nvGrpSpPr>
        <p:grpSpPr>
          <a:xfrm>
            <a:off x="2933526" y="897737"/>
            <a:ext cx="365433" cy="298701"/>
            <a:chOff x="8074183" y="3570918"/>
            <a:chExt cx="365433" cy="298701"/>
          </a:xfrm>
        </p:grpSpPr>
        <p:sp>
          <p:nvSpPr>
            <p:cNvPr id="39" name="Google Shape;1322;p70">
              <a:extLst>
                <a:ext uri="{FF2B5EF4-FFF2-40B4-BE49-F238E27FC236}">
                  <a16:creationId xmlns:a16="http://schemas.microsoft.com/office/drawing/2014/main" id="{D1657411-2424-3C4D-F1E4-06B34BB2C168}"/>
                </a:ext>
              </a:extLst>
            </p:cNvPr>
            <p:cNvSpPr/>
            <p:nvPr/>
          </p:nvSpPr>
          <p:spPr>
            <a:xfrm>
              <a:off x="8074183" y="3570918"/>
              <a:ext cx="213613" cy="191929"/>
            </a:xfrm>
            <a:custGeom>
              <a:avLst/>
              <a:gdLst/>
              <a:ahLst/>
              <a:cxnLst/>
              <a:rect l="l" t="t" r="r" b="b"/>
              <a:pathLst>
                <a:path w="6098" h="5479" extrusionOk="0">
                  <a:moveTo>
                    <a:pt x="3097" y="2168"/>
                  </a:moveTo>
                  <a:cubicBezTo>
                    <a:pt x="3264" y="2168"/>
                    <a:pt x="3383" y="2335"/>
                    <a:pt x="3383" y="2478"/>
                  </a:cubicBezTo>
                  <a:lnTo>
                    <a:pt x="3383" y="3073"/>
                  </a:lnTo>
                  <a:lnTo>
                    <a:pt x="3978" y="3073"/>
                  </a:lnTo>
                  <a:cubicBezTo>
                    <a:pt x="4168" y="3073"/>
                    <a:pt x="4288" y="3216"/>
                    <a:pt x="4288" y="3359"/>
                  </a:cubicBezTo>
                  <a:cubicBezTo>
                    <a:pt x="4288" y="3525"/>
                    <a:pt x="4145" y="3668"/>
                    <a:pt x="3978" y="3668"/>
                  </a:cubicBezTo>
                  <a:lnTo>
                    <a:pt x="3383" y="3668"/>
                  </a:lnTo>
                  <a:lnTo>
                    <a:pt x="3383" y="4264"/>
                  </a:lnTo>
                  <a:cubicBezTo>
                    <a:pt x="3383" y="4430"/>
                    <a:pt x="3240" y="4549"/>
                    <a:pt x="3097" y="4549"/>
                  </a:cubicBezTo>
                  <a:cubicBezTo>
                    <a:pt x="2906" y="4549"/>
                    <a:pt x="2787" y="4407"/>
                    <a:pt x="2787" y="4264"/>
                  </a:cubicBezTo>
                  <a:lnTo>
                    <a:pt x="2787" y="3668"/>
                  </a:lnTo>
                  <a:lnTo>
                    <a:pt x="2192" y="3668"/>
                  </a:lnTo>
                  <a:cubicBezTo>
                    <a:pt x="2025" y="3668"/>
                    <a:pt x="1906" y="3525"/>
                    <a:pt x="1906" y="3359"/>
                  </a:cubicBezTo>
                  <a:cubicBezTo>
                    <a:pt x="1906" y="3216"/>
                    <a:pt x="2049" y="3073"/>
                    <a:pt x="2192" y="3073"/>
                  </a:cubicBezTo>
                  <a:lnTo>
                    <a:pt x="2787" y="3073"/>
                  </a:lnTo>
                  <a:lnTo>
                    <a:pt x="2787" y="2478"/>
                  </a:lnTo>
                  <a:cubicBezTo>
                    <a:pt x="2787" y="2287"/>
                    <a:pt x="2954" y="2168"/>
                    <a:pt x="3097" y="2168"/>
                  </a:cubicBezTo>
                  <a:close/>
                  <a:moveTo>
                    <a:pt x="3073" y="1"/>
                  </a:moveTo>
                  <a:cubicBezTo>
                    <a:pt x="2549" y="1"/>
                    <a:pt x="2144" y="430"/>
                    <a:pt x="2144" y="930"/>
                  </a:cubicBezTo>
                  <a:lnTo>
                    <a:pt x="2144" y="1215"/>
                  </a:lnTo>
                  <a:lnTo>
                    <a:pt x="906" y="1215"/>
                  </a:lnTo>
                  <a:cubicBezTo>
                    <a:pt x="406" y="1215"/>
                    <a:pt x="1" y="1644"/>
                    <a:pt x="1" y="2144"/>
                  </a:cubicBezTo>
                  <a:lnTo>
                    <a:pt x="1" y="5478"/>
                  </a:lnTo>
                  <a:lnTo>
                    <a:pt x="6074" y="5478"/>
                  </a:lnTo>
                  <a:lnTo>
                    <a:pt x="6074" y="2144"/>
                  </a:lnTo>
                  <a:cubicBezTo>
                    <a:pt x="6097" y="1644"/>
                    <a:pt x="5716" y="1215"/>
                    <a:pt x="5216" y="1215"/>
                  </a:cubicBezTo>
                  <a:lnTo>
                    <a:pt x="3978" y="1215"/>
                  </a:lnTo>
                  <a:lnTo>
                    <a:pt x="3978" y="930"/>
                  </a:lnTo>
                  <a:cubicBezTo>
                    <a:pt x="3978" y="430"/>
                    <a:pt x="3573" y="1"/>
                    <a:pt x="3073"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3;p70">
              <a:extLst>
                <a:ext uri="{FF2B5EF4-FFF2-40B4-BE49-F238E27FC236}">
                  <a16:creationId xmlns:a16="http://schemas.microsoft.com/office/drawing/2014/main" id="{0D08C23E-61B5-AF3F-2127-CA3E20552475}"/>
                </a:ext>
              </a:extLst>
            </p:cNvPr>
            <p:cNvSpPr/>
            <p:nvPr/>
          </p:nvSpPr>
          <p:spPr>
            <a:xfrm>
              <a:off x="8075024" y="3784496"/>
              <a:ext cx="213613" cy="85123"/>
            </a:xfrm>
            <a:custGeom>
              <a:avLst/>
              <a:gdLst/>
              <a:ahLst/>
              <a:cxnLst/>
              <a:rect l="l" t="t" r="r" b="b"/>
              <a:pathLst>
                <a:path w="6098" h="2430" extrusionOk="0">
                  <a:moveTo>
                    <a:pt x="2144" y="1239"/>
                  </a:moveTo>
                  <a:cubicBezTo>
                    <a:pt x="2287" y="1239"/>
                    <a:pt x="2454" y="1382"/>
                    <a:pt x="2454" y="1525"/>
                  </a:cubicBezTo>
                  <a:cubicBezTo>
                    <a:pt x="2454" y="1667"/>
                    <a:pt x="2287" y="1834"/>
                    <a:pt x="2144" y="1834"/>
                  </a:cubicBezTo>
                  <a:cubicBezTo>
                    <a:pt x="1977" y="1834"/>
                    <a:pt x="1858" y="1667"/>
                    <a:pt x="1858" y="1525"/>
                  </a:cubicBezTo>
                  <a:cubicBezTo>
                    <a:pt x="1858" y="1358"/>
                    <a:pt x="2001" y="1239"/>
                    <a:pt x="2144" y="1239"/>
                  </a:cubicBezTo>
                  <a:close/>
                  <a:moveTo>
                    <a:pt x="1" y="0"/>
                  </a:moveTo>
                  <a:lnTo>
                    <a:pt x="1" y="905"/>
                  </a:lnTo>
                  <a:cubicBezTo>
                    <a:pt x="1" y="1405"/>
                    <a:pt x="429" y="1834"/>
                    <a:pt x="930" y="1834"/>
                  </a:cubicBezTo>
                  <a:lnTo>
                    <a:pt x="1287" y="1834"/>
                  </a:lnTo>
                  <a:cubicBezTo>
                    <a:pt x="1406" y="2191"/>
                    <a:pt x="1739" y="2429"/>
                    <a:pt x="2144" y="2429"/>
                  </a:cubicBezTo>
                  <a:cubicBezTo>
                    <a:pt x="2525" y="2429"/>
                    <a:pt x="2882" y="2144"/>
                    <a:pt x="3001" y="1834"/>
                  </a:cubicBezTo>
                  <a:lnTo>
                    <a:pt x="6097" y="1834"/>
                  </a:lnTo>
                  <a:lnTo>
                    <a:pt x="6097" y="0"/>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24;p70">
              <a:extLst>
                <a:ext uri="{FF2B5EF4-FFF2-40B4-BE49-F238E27FC236}">
                  <a16:creationId xmlns:a16="http://schemas.microsoft.com/office/drawing/2014/main" id="{8A058B60-4AC8-6580-D2CF-31793ACBBDF9}"/>
                </a:ext>
              </a:extLst>
            </p:cNvPr>
            <p:cNvSpPr/>
            <p:nvPr/>
          </p:nvSpPr>
          <p:spPr>
            <a:xfrm>
              <a:off x="8309445" y="3634322"/>
              <a:ext cx="130171" cy="233615"/>
            </a:xfrm>
            <a:custGeom>
              <a:avLst/>
              <a:gdLst/>
              <a:ahLst/>
              <a:cxnLst/>
              <a:rect l="l" t="t" r="r" b="b"/>
              <a:pathLst>
                <a:path w="3716" h="6669" extrusionOk="0">
                  <a:moveTo>
                    <a:pt x="1358" y="644"/>
                  </a:moveTo>
                  <a:cubicBezTo>
                    <a:pt x="1739" y="644"/>
                    <a:pt x="2072" y="882"/>
                    <a:pt x="2192" y="1192"/>
                  </a:cubicBezTo>
                  <a:lnTo>
                    <a:pt x="2930" y="3049"/>
                  </a:lnTo>
                  <a:lnTo>
                    <a:pt x="1549" y="3049"/>
                  </a:lnTo>
                  <a:lnTo>
                    <a:pt x="1549" y="3073"/>
                  </a:lnTo>
                  <a:cubicBezTo>
                    <a:pt x="1382" y="3073"/>
                    <a:pt x="1263" y="2930"/>
                    <a:pt x="1263" y="2787"/>
                  </a:cubicBezTo>
                  <a:lnTo>
                    <a:pt x="1263" y="644"/>
                  </a:lnTo>
                  <a:close/>
                  <a:moveTo>
                    <a:pt x="1549" y="5526"/>
                  </a:moveTo>
                  <a:cubicBezTo>
                    <a:pt x="1739" y="5526"/>
                    <a:pt x="1858" y="5669"/>
                    <a:pt x="1858" y="5812"/>
                  </a:cubicBezTo>
                  <a:cubicBezTo>
                    <a:pt x="1858" y="5954"/>
                    <a:pt x="1739" y="6121"/>
                    <a:pt x="1549" y="6121"/>
                  </a:cubicBezTo>
                  <a:cubicBezTo>
                    <a:pt x="1382" y="6121"/>
                    <a:pt x="1263" y="5954"/>
                    <a:pt x="1263" y="5812"/>
                  </a:cubicBezTo>
                  <a:cubicBezTo>
                    <a:pt x="1263" y="5645"/>
                    <a:pt x="1406" y="5526"/>
                    <a:pt x="1549" y="5526"/>
                  </a:cubicBezTo>
                  <a:close/>
                  <a:moveTo>
                    <a:pt x="1" y="1"/>
                  </a:moveTo>
                  <a:lnTo>
                    <a:pt x="1" y="6073"/>
                  </a:lnTo>
                  <a:lnTo>
                    <a:pt x="715" y="6073"/>
                  </a:lnTo>
                  <a:cubicBezTo>
                    <a:pt x="834" y="6431"/>
                    <a:pt x="1168" y="6669"/>
                    <a:pt x="1572" y="6669"/>
                  </a:cubicBezTo>
                  <a:cubicBezTo>
                    <a:pt x="1977" y="6669"/>
                    <a:pt x="2334" y="6407"/>
                    <a:pt x="2454" y="6073"/>
                  </a:cubicBezTo>
                  <a:lnTo>
                    <a:pt x="2811" y="6073"/>
                  </a:lnTo>
                  <a:cubicBezTo>
                    <a:pt x="3311" y="6073"/>
                    <a:pt x="3716" y="5669"/>
                    <a:pt x="3716" y="5145"/>
                  </a:cubicBezTo>
                  <a:lnTo>
                    <a:pt x="3716" y="4859"/>
                  </a:lnTo>
                  <a:lnTo>
                    <a:pt x="2811" y="4859"/>
                  </a:lnTo>
                  <a:cubicBezTo>
                    <a:pt x="2620" y="4859"/>
                    <a:pt x="2501" y="4716"/>
                    <a:pt x="2501" y="4549"/>
                  </a:cubicBezTo>
                  <a:cubicBezTo>
                    <a:pt x="2477" y="4406"/>
                    <a:pt x="2620" y="4264"/>
                    <a:pt x="2787" y="4264"/>
                  </a:cubicBezTo>
                  <a:lnTo>
                    <a:pt x="3692" y="4264"/>
                  </a:lnTo>
                  <a:lnTo>
                    <a:pt x="3692" y="3573"/>
                  </a:lnTo>
                  <a:cubicBezTo>
                    <a:pt x="3692" y="3454"/>
                    <a:pt x="3668" y="3335"/>
                    <a:pt x="3644" y="3216"/>
                  </a:cubicBezTo>
                  <a:cubicBezTo>
                    <a:pt x="3573" y="3025"/>
                    <a:pt x="2835" y="1168"/>
                    <a:pt x="2739" y="953"/>
                  </a:cubicBezTo>
                  <a:cubicBezTo>
                    <a:pt x="2501" y="358"/>
                    <a:pt x="1977" y="1"/>
                    <a:pt x="1334"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1325;p70">
            <a:extLst>
              <a:ext uri="{FF2B5EF4-FFF2-40B4-BE49-F238E27FC236}">
                <a16:creationId xmlns:a16="http://schemas.microsoft.com/office/drawing/2014/main" id="{17C487DE-420A-ECE2-320F-00B5510DD0AF}"/>
              </a:ext>
            </a:extLst>
          </p:cNvPr>
          <p:cNvSpPr/>
          <p:nvPr/>
        </p:nvSpPr>
        <p:spPr>
          <a:xfrm>
            <a:off x="3812320" y="4288763"/>
            <a:ext cx="322872" cy="363752"/>
          </a:xfrm>
          <a:custGeom>
            <a:avLst/>
            <a:gdLst/>
            <a:ahLst/>
            <a:cxnLst/>
            <a:rect l="l" t="t" r="r" b="b"/>
            <a:pathLst>
              <a:path w="9217" h="10384" extrusionOk="0">
                <a:moveTo>
                  <a:pt x="6168" y="1266"/>
                </a:moveTo>
                <a:cubicBezTo>
                  <a:pt x="6370" y="1266"/>
                  <a:pt x="6572" y="1303"/>
                  <a:pt x="6764" y="1382"/>
                </a:cubicBezTo>
                <a:cubicBezTo>
                  <a:pt x="7312" y="1573"/>
                  <a:pt x="7693" y="2001"/>
                  <a:pt x="7812" y="2525"/>
                </a:cubicBezTo>
                <a:cubicBezTo>
                  <a:pt x="7931" y="3049"/>
                  <a:pt x="7836" y="3597"/>
                  <a:pt x="7502" y="4025"/>
                </a:cubicBezTo>
                <a:cubicBezTo>
                  <a:pt x="7455" y="4121"/>
                  <a:pt x="7359" y="4145"/>
                  <a:pt x="7264" y="4145"/>
                </a:cubicBezTo>
                <a:cubicBezTo>
                  <a:pt x="7217" y="4145"/>
                  <a:pt x="7145" y="4097"/>
                  <a:pt x="7098" y="4073"/>
                </a:cubicBezTo>
                <a:cubicBezTo>
                  <a:pt x="6978" y="4002"/>
                  <a:pt x="6955" y="3787"/>
                  <a:pt x="7026" y="3668"/>
                </a:cubicBezTo>
                <a:cubicBezTo>
                  <a:pt x="7240" y="3406"/>
                  <a:pt x="7336" y="3049"/>
                  <a:pt x="7240" y="2692"/>
                </a:cubicBezTo>
                <a:cubicBezTo>
                  <a:pt x="7145" y="2358"/>
                  <a:pt x="6907" y="2049"/>
                  <a:pt x="6550" y="1930"/>
                </a:cubicBezTo>
                <a:cubicBezTo>
                  <a:pt x="6419" y="1886"/>
                  <a:pt x="6285" y="1865"/>
                  <a:pt x="6153" y="1865"/>
                </a:cubicBezTo>
                <a:cubicBezTo>
                  <a:pt x="5926" y="1865"/>
                  <a:pt x="5707" y="1928"/>
                  <a:pt x="5526" y="2049"/>
                </a:cubicBezTo>
                <a:cubicBezTo>
                  <a:pt x="5456" y="2089"/>
                  <a:pt x="5387" y="2108"/>
                  <a:pt x="5322" y="2108"/>
                </a:cubicBezTo>
                <a:cubicBezTo>
                  <a:pt x="5232" y="2108"/>
                  <a:pt x="5153" y="2071"/>
                  <a:pt x="5097" y="2001"/>
                </a:cubicBezTo>
                <a:cubicBezTo>
                  <a:pt x="5002" y="1858"/>
                  <a:pt x="5049" y="1668"/>
                  <a:pt x="5169" y="1573"/>
                </a:cubicBezTo>
                <a:cubicBezTo>
                  <a:pt x="5470" y="1377"/>
                  <a:pt x="5819" y="1266"/>
                  <a:pt x="6168" y="1266"/>
                </a:cubicBezTo>
                <a:close/>
                <a:moveTo>
                  <a:pt x="3097" y="1"/>
                </a:moveTo>
                <a:cubicBezTo>
                  <a:pt x="2859" y="1"/>
                  <a:pt x="2620" y="25"/>
                  <a:pt x="2382" y="96"/>
                </a:cubicBezTo>
                <a:cubicBezTo>
                  <a:pt x="1358" y="334"/>
                  <a:pt x="525" y="1168"/>
                  <a:pt x="239" y="2216"/>
                </a:cubicBezTo>
                <a:cubicBezTo>
                  <a:pt x="1" y="3097"/>
                  <a:pt x="215" y="4049"/>
                  <a:pt x="787" y="4764"/>
                </a:cubicBezTo>
                <a:cubicBezTo>
                  <a:pt x="1168" y="5240"/>
                  <a:pt x="1382" y="5907"/>
                  <a:pt x="1382" y="6574"/>
                </a:cubicBezTo>
                <a:lnTo>
                  <a:pt x="1382" y="8955"/>
                </a:lnTo>
                <a:cubicBezTo>
                  <a:pt x="1382" y="9741"/>
                  <a:pt x="2001" y="10384"/>
                  <a:pt x="2811" y="10384"/>
                </a:cubicBezTo>
                <a:cubicBezTo>
                  <a:pt x="3573" y="10384"/>
                  <a:pt x="4240" y="9765"/>
                  <a:pt x="4240" y="8955"/>
                </a:cubicBezTo>
                <a:lnTo>
                  <a:pt x="4240" y="7502"/>
                </a:lnTo>
                <a:cubicBezTo>
                  <a:pt x="4240" y="7264"/>
                  <a:pt x="4406" y="7098"/>
                  <a:pt x="4645" y="7098"/>
                </a:cubicBezTo>
                <a:cubicBezTo>
                  <a:pt x="4883" y="7098"/>
                  <a:pt x="5073" y="7264"/>
                  <a:pt x="5073" y="7502"/>
                </a:cubicBezTo>
                <a:lnTo>
                  <a:pt x="5073" y="8955"/>
                </a:lnTo>
                <a:cubicBezTo>
                  <a:pt x="5073" y="9741"/>
                  <a:pt x="5692" y="10384"/>
                  <a:pt x="6502" y="10384"/>
                </a:cubicBezTo>
                <a:cubicBezTo>
                  <a:pt x="7264" y="10384"/>
                  <a:pt x="7931" y="9765"/>
                  <a:pt x="7931" y="8955"/>
                </a:cubicBezTo>
                <a:lnTo>
                  <a:pt x="7931" y="6574"/>
                </a:lnTo>
                <a:cubicBezTo>
                  <a:pt x="7931" y="5907"/>
                  <a:pt x="8122" y="5240"/>
                  <a:pt x="8526" y="4764"/>
                </a:cubicBezTo>
                <a:cubicBezTo>
                  <a:pt x="9026" y="4049"/>
                  <a:pt x="9217" y="3121"/>
                  <a:pt x="9003" y="2216"/>
                </a:cubicBezTo>
                <a:cubicBezTo>
                  <a:pt x="8741" y="1168"/>
                  <a:pt x="7907" y="334"/>
                  <a:pt x="6859" y="96"/>
                </a:cubicBezTo>
                <a:cubicBezTo>
                  <a:pt x="6621" y="25"/>
                  <a:pt x="6383" y="1"/>
                  <a:pt x="6145" y="1"/>
                </a:cubicBezTo>
                <a:cubicBezTo>
                  <a:pt x="5597" y="1"/>
                  <a:pt x="5073" y="144"/>
                  <a:pt x="4621" y="406"/>
                </a:cubicBezTo>
                <a:cubicBezTo>
                  <a:pt x="4168" y="144"/>
                  <a:pt x="3644" y="1"/>
                  <a:pt x="3097"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1326;p70">
            <a:extLst>
              <a:ext uri="{FF2B5EF4-FFF2-40B4-BE49-F238E27FC236}">
                <a16:creationId xmlns:a16="http://schemas.microsoft.com/office/drawing/2014/main" id="{722343EE-A8A3-A0FB-4AD7-02F887F4901C}"/>
              </a:ext>
            </a:extLst>
          </p:cNvPr>
          <p:cNvGrpSpPr/>
          <p:nvPr/>
        </p:nvGrpSpPr>
        <p:grpSpPr>
          <a:xfrm>
            <a:off x="7905583" y="4600217"/>
            <a:ext cx="364592" cy="361475"/>
            <a:chOff x="6386578" y="3509826"/>
            <a:chExt cx="364592" cy="361475"/>
          </a:xfrm>
        </p:grpSpPr>
        <p:sp>
          <p:nvSpPr>
            <p:cNvPr id="44" name="Google Shape;1327;p70">
              <a:extLst>
                <a:ext uri="{FF2B5EF4-FFF2-40B4-BE49-F238E27FC236}">
                  <a16:creationId xmlns:a16="http://schemas.microsoft.com/office/drawing/2014/main" id="{E7A008B0-24F5-6A72-96F3-5DC621054D7A}"/>
                </a:ext>
              </a:extLst>
            </p:cNvPr>
            <p:cNvSpPr/>
            <p:nvPr/>
          </p:nvSpPr>
          <p:spPr>
            <a:xfrm>
              <a:off x="6607652" y="3509826"/>
              <a:ext cx="143518" cy="138719"/>
            </a:xfrm>
            <a:custGeom>
              <a:avLst/>
              <a:gdLst/>
              <a:ahLst/>
              <a:cxnLst/>
              <a:rect l="l" t="t" r="r" b="b"/>
              <a:pathLst>
                <a:path w="4097" h="3960" extrusionOk="0">
                  <a:moveTo>
                    <a:pt x="1000" y="1"/>
                  </a:moveTo>
                  <a:cubicBezTo>
                    <a:pt x="768" y="1"/>
                    <a:pt x="536" y="90"/>
                    <a:pt x="357" y="268"/>
                  </a:cubicBezTo>
                  <a:cubicBezTo>
                    <a:pt x="0" y="626"/>
                    <a:pt x="0" y="1173"/>
                    <a:pt x="357" y="1531"/>
                  </a:cubicBezTo>
                  <a:lnTo>
                    <a:pt x="2501" y="3674"/>
                  </a:lnTo>
                  <a:cubicBezTo>
                    <a:pt x="2691" y="3864"/>
                    <a:pt x="2905" y="3960"/>
                    <a:pt x="3167" y="3960"/>
                  </a:cubicBezTo>
                  <a:cubicBezTo>
                    <a:pt x="3406" y="3960"/>
                    <a:pt x="3644" y="3864"/>
                    <a:pt x="3810" y="3674"/>
                  </a:cubicBezTo>
                  <a:cubicBezTo>
                    <a:pt x="4001" y="3507"/>
                    <a:pt x="4096" y="3293"/>
                    <a:pt x="4096" y="3031"/>
                  </a:cubicBezTo>
                  <a:cubicBezTo>
                    <a:pt x="4049" y="2793"/>
                    <a:pt x="3977" y="2555"/>
                    <a:pt x="3787" y="2412"/>
                  </a:cubicBezTo>
                  <a:lnTo>
                    <a:pt x="1643" y="268"/>
                  </a:lnTo>
                  <a:cubicBezTo>
                    <a:pt x="1465" y="90"/>
                    <a:pt x="1232" y="1"/>
                    <a:pt x="1000"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8;p70">
              <a:extLst>
                <a:ext uri="{FF2B5EF4-FFF2-40B4-BE49-F238E27FC236}">
                  <a16:creationId xmlns:a16="http://schemas.microsoft.com/office/drawing/2014/main" id="{25163F54-98AC-CAE7-FCA2-AC5F11FF48EA}"/>
                </a:ext>
              </a:extLst>
            </p:cNvPr>
            <p:cNvSpPr/>
            <p:nvPr/>
          </p:nvSpPr>
          <p:spPr>
            <a:xfrm>
              <a:off x="6386578" y="3691912"/>
              <a:ext cx="207763" cy="179389"/>
            </a:xfrm>
            <a:custGeom>
              <a:avLst/>
              <a:gdLst/>
              <a:ahLst/>
              <a:cxnLst/>
              <a:rect l="l" t="t" r="r" b="b"/>
              <a:pathLst>
                <a:path w="5931" h="5121" extrusionOk="0">
                  <a:moveTo>
                    <a:pt x="3346" y="1935"/>
                  </a:moveTo>
                  <a:cubicBezTo>
                    <a:pt x="3418" y="1935"/>
                    <a:pt x="3489" y="1965"/>
                    <a:pt x="3549" y="2024"/>
                  </a:cubicBezTo>
                  <a:cubicBezTo>
                    <a:pt x="3668" y="2143"/>
                    <a:pt x="3668" y="2334"/>
                    <a:pt x="3549" y="2453"/>
                  </a:cubicBezTo>
                  <a:cubicBezTo>
                    <a:pt x="3489" y="2512"/>
                    <a:pt x="3418" y="2542"/>
                    <a:pt x="3346" y="2542"/>
                  </a:cubicBezTo>
                  <a:cubicBezTo>
                    <a:pt x="3275" y="2542"/>
                    <a:pt x="3203" y="2512"/>
                    <a:pt x="3144" y="2453"/>
                  </a:cubicBezTo>
                  <a:cubicBezTo>
                    <a:pt x="3025" y="2334"/>
                    <a:pt x="3025" y="2143"/>
                    <a:pt x="3144" y="2024"/>
                  </a:cubicBezTo>
                  <a:cubicBezTo>
                    <a:pt x="3203" y="1965"/>
                    <a:pt x="3275" y="1935"/>
                    <a:pt x="3346" y="1935"/>
                  </a:cubicBezTo>
                  <a:close/>
                  <a:moveTo>
                    <a:pt x="2060" y="2364"/>
                  </a:moveTo>
                  <a:cubicBezTo>
                    <a:pt x="2132" y="2364"/>
                    <a:pt x="2203" y="2393"/>
                    <a:pt x="2263" y="2453"/>
                  </a:cubicBezTo>
                  <a:cubicBezTo>
                    <a:pt x="2382" y="2572"/>
                    <a:pt x="2382" y="2739"/>
                    <a:pt x="2263" y="2858"/>
                  </a:cubicBezTo>
                  <a:cubicBezTo>
                    <a:pt x="2203" y="2917"/>
                    <a:pt x="2132" y="2947"/>
                    <a:pt x="2060" y="2947"/>
                  </a:cubicBezTo>
                  <a:cubicBezTo>
                    <a:pt x="1989" y="2947"/>
                    <a:pt x="1917" y="2917"/>
                    <a:pt x="1858" y="2858"/>
                  </a:cubicBezTo>
                  <a:cubicBezTo>
                    <a:pt x="1739" y="2739"/>
                    <a:pt x="1739" y="2572"/>
                    <a:pt x="1858" y="2453"/>
                  </a:cubicBezTo>
                  <a:cubicBezTo>
                    <a:pt x="1917" y="2393"/>
                    <a:pt x="1989" y="2364"/>
                    <a:pt x="2060" y="2364"/>
                  </a:cubicBezTo>
                  <a:close/>
                  <a:moveTo>
                    <a:pt x="2572" y="0"/>
                  </a:moveTo>
                  <a:lnTo>
                    <a:pt x="548" y="2024"/>
                  </a:lnTo>
                  <a:cubicBezTo>
                    <a:pt x="191" y="2381"/>
                    <a:pt x="0" y="2834"/>
                    <a:pt x="0" y="3310"/>
                  </a:cubicBezTo>
                  <a:cubicBezTo>
                    <a:pt x="0" y="3786"/>
                    <a:pt x="191" y="4263"/>
                    <a:pt x="548" y="4596"/>
                  </a:cubicBezTo>
                  <a:cubicBezTo>
                    <a:pt x="905" y="4953"/>
                    <a:pt x="1358" y="5120"/>
                    <a:pt x="1834" y="5120"/>
                  </a:cubicBezTo>
                  <a:cubicBezTo>
                    <a:pt x="2310" y="5120"/>
                    <a:pt x="2787" y="4953"/>
                    <a:pt x="3096" y="4596"/>
                  </a:cubicBezTo>
                  <a:lnTo>
                    <a:pt x="5930" y="1762"/>
                  </a:lnTo>
                  <a:cubicBezTo>
                    <a:pt x="5906" y="1762"/>
                    <a:pt x="5882" y="1738"/>
                    <a:pt x="5882" y="1691"/>
                  </a:cubicBezTo>
                  <a:cubicBezTo>
                    <a:pt x="5597" y="1215"/>
                    <a:pt x="5097" y="976"/>
                    <a:pt x="4501" y="976"/>
                  </a:cubicBezTo>
                  <a:lnTo>
                    <a:pt x="4477" y="976"/>
                  </a:lnTo>
                  <a:cubicBezTo>
                    <a:pt x="4431" y="979"/>
                    <a:pt x="4385" y="981"/>
                    <a:pt x="4339" y="981"/>
                  </a:cubicBezTo>
                  <a:cubicBezTo>
                    <a:pt x="3608" y="981"/>
                    <a:pt x="2953" y="627"/>
                    <a:pt x="2572" y="0"/>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9;p70">
              <a:extLst>
                <a:ext uri="{FF2B5EF4-FFF2-40B4-BE49-F238E27FC236}">
                  <a16:creationId xmlns:a16="http://schemas.microsoft.com/office/drawing/2014/main" id="{E6CEA479-48D2-FB8C-EFAF-66208347C5D5}"/>
                </a:ext>
              </a:extLst>
            </p:cNvPr>
            <p:cNvSpPr/>
            <p:nvPr/>
          </p:nvSpPr>
          <p:spPr>
            <a:xfrm>
              <a:off x="6493349" y="3570918"/>
              <a:ext cx="194416" cy="166883"/>
            </a:xfrm>
            <a:custGeom>
              <a:avLst/>
              <a:gdLst/>
              <a:ahLst/>
              <a:cxnLst/>
              <a:rect l="l" t="t" r="r" b="b"/>
              <a:pathLst>
                <a:path w="5550" h="4764" extrusionOk="0">
                  <a:moveTo>
                    <a:pt x="2977" y="1"/>
                  </a:moveTo>
                  <a:lnTo>
                    <a:pt x="2358" y="620"/>
                  </a:lnTo>
                  <a:lnTo>
                    <a:pt x="2025" y="954"/>
                  </a:lnTo>
                  <a:lnTo>
                    <a:pt x="2668" y="1620"/>
                  </a:lnTo>
                  <a:cubicBezTo>
                    <a:pt x="2787" y="1739"/>
                    <a:pt x="2787" y="1906"/>
                    <a:pt x="2668" y="2025"/>
                  </a:cubicBezTo>
                  <a:cubicBezTo>
                    <a:pt x="2620" y="2097"/>
                    <a:pt x="2525" y="2120"/>
                    <a:pt x="2453" y="2120"/>
                  </a:cubicBezTo>
                  <a:cubicBezTo>
                    <a:pt x="2382" y="2120"/>
                    <a:pt x="2310" y="2097"/>
                    <a:pt x="2263" y="2025"/>
                  </a:cubicBezTo>
                  <a:lnTo>
                    <a:pt x="1596" y="1382"/>
                  </a:lnTo>
                  <a:lnTo>
                    <a:pt x="1191" y="1787"/>
                  </a:lnTo>
                  <a:lnTo>
                    <a:pt x="1834" y="2454"/>
                  </a:lnTo>
                  <a:cubicBezTo>
                    <a:pt x="1953" y="2573"/>
                    <a:pt x="1953" y="2740"/>
                    <a:pt x="1834" y="2859"/>
                  </a:cubicBezTo>
                  <a:cubicBezTo>
                    <a:pt x="1787" y="2906"/>
                    <a:pt x="1691" y="2954"/>
                    <a:pt x="1620" y="2954"/>
                  </a:cubicBezTo>
                  <a:cubicBezTo>
                    <a:pt x="1548" y="2954"/>
                    <a:pt x="1477" y="2906"/>
                    <a:pt x="1429" y="2859"/>
                  </a:cubicBezTo>
                  <a:lnTo>
                    <a:pt x="763" y="2216"/>
                  </a:lnTo>
                  <a:lnTo>
                    <a:pt x="0" y="2978"/>
                  </a:lnTo>
                  <a:cubicBezTo>
                    <a:pt x="24" y="3002"/>
                    <a:pt x="24" y="3049"/>
                    <a:pt x="24" y="3073"/>
                  </a:cubicBezTo>
                  <a:cubicBezTo>
                    <a:pt x="289" y="3515"/>
                    <a:pt x="780" y="3793"/>
                    <a:pt x="1267" y="3793"/>
                  </a:cubicBezTo>
                  <a:cubicBezTo>
                    <a:pt x="1306" y="3793"/>
                    <a:pt x="1344" y="3791"/>
                    <a:pt x="1382" y="3787"/>
                  </a:cubicBezTo>
                  <a:cubicBezTo>
                    <a:pt x="1668" y="3787"/>
                    <a:pt x="1906" y="3811"/>
                    <a:pt x="2144" y="3883"/>
                  </a:cubicBezTo>
                  <a:cubicBezTo>
                    <a:pt x="2644" y="4026"/>
                    <a:pt x="3049" y="4311"/>
                    <a:pt x="3335" y="4764"/>
                  </a:cubicBezTo>
                  <a:lnTo>
                    <a:pt x="5549" y="2525"/>
                  </a:lnTo>
                  <a:lnTo>
                    <a:pt x="2977" y="1"/>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1330;p70">
            <a:extLst>
              <a:ext uri="{FF2B5EF4-FFF2-40B4-BE49-F238E27FC236}">
                <a16:creationId xmlns:a16="http://schemas.microsoft.com/office/drawing/2014/main" id="{504009B1-0201-F3CF-80B7-89B8607F5F49}"/>
              </a:ext>
            </a:extLst>
          </p:cNvPr>
          <p:cNvSpPr/>
          <p:nvPr/>
        </p:nvSpPr>
        <p:spPr>
          <a:xfrm>
            <a:off x="7484068" y="368024"/>
            <a:ext cx="363752" cy="362946"/>
          </a:xfrm>
          <a:custGeom>
            <a:avLst/>
            <a:gdLst/>
            <a:ahLst/>
            <a:cxnLst/>
            <a:rect l="l" t="t" r="r" b="b"/>
            <a:pathLst>
              <a:path w="10384" h="10361" extrusionOk="0">
                <a:moveTo>
                  <a:pt x="5764" y="3073"/>
                </a:moveTo>
                <a:cubicBezTo>
                  <a:pt x="6264" y="3073"/>
                  <a:pt x="6693" y="3478"/>
                  <a:pt x="6693" y="4002"/>
                </a:cubicBezTo>
                <a:lnTo>
                  <a:pt x="6693" y="4883"/>
                </a:lnTo>
                <a:lnTo>
                  <a:pt x="5907" y="4883"/>
                </a:lnTo>
                <a:cubicBezTo>
                  <a:pt x="5859" y="4788"/>
                  <a:pt x="5764" y="4740"/>
                  <a:pt x="5693" y="4645"/>
                </a:cubicBezTo>
                <a:cubicBezTo>
                  <a:pt x="5264" y="4240"/>
                  <a:pt x="4716" y="3906"/>
                  <a:pt x="4097" y="3764"/>
                </a:cubicBezTo>
                <a:lnTo>
                  <a:pt x="3978" y="3073"/>
                </a:lnTo>
                <a:close/>
                <a:moveTo>
                  <a:pt x="3049" y="4311"/>
                </a:moveTo>
                <a:lnTo>
                  <a:pt x="3049" y="4907"/>
                </a:lnTo>
                <a:lnTo>
                  <a:pt x="3025" y="4907"/>
                </a:lnTo>
                <a:cubicBezTo>
                  <a:pt x="2668" y="4978"/>
                  <a:pt x="2335" y="5097"/>
                  <a:pt x="2073" y="5311"/>
                </a:cubicBezTo>
                <a:lnTo>
                  <a:pt x="1668" y="4883"/>
                </a:lnTo>
                <a:cubicBezTo>
                  <a:pt x="2049" y="4549"/>
                  <a:pt x="2525" y="4383"/>
                  <a:pt x="3049" y="4311"/>
                </a:cubicBezTo>
                <a:close/>
                <a:moveTo>
                  <a:pt x="3645" y="4311"/>
                </a:moveTo>
                <a:cubicBezTo>
                  <a:pt x="4192" y="4383"/>
                  <a:pt x="4669" y="4597"/>
                  <a:pt x="5050" y="4883"/>
                </a:cubicBezTo>
                <a:lnTo>
                  <a:pt x="4597" y="5311"/>
                </a:lnTo>
                <a:cubicBezTo>
                  <a:pt x="4335" y="5097"/>
                  <a:pt x="4002" y="4954"/>
                  <a:pt x="3645" y="4907"/>
                </a:cubicBezTo>
                <a:lnTo>
                  <a:pt x="3645" y="4311"/>
                </a:lnTo>
                <a:close/>
                <a:moveTo>
                  <a:pt x="1215" y="5311"/>
                </a:moveTo>
                <a:lnTo>
                  <a:pt x="1620" y="5716"/>
                </a:lnTo>
                <a:cubicBezTo>
                  <a:pt x="1406" y="5978"/>
                  <a:pt x="1263" y="6312"/>
                  <a:pt x="1239" y="6669"/>
                </a:cubicBezTo>
                <a:lnTo>
                  <a:pt x="644" y="6669"/>
                </a:lnTo>
                <a:cubicBezTo>
                  <a:pt x="668" y="6169"/>
                  <a:pt x="882" y="5692"/>
                  <a:pt x="1215" y="5311"/>
                </a:cubicBezTo>
                <a:close/>
                <a:moveTo>
                  <a:pt x="5478" y="5335"/>
                </a:moveTo>
                <a:cubicBezTo>
                  <a:pt x="5788" y="5716"/>
                  <a:pt x="5978" y="6193"/>
                  <a:pt x="6026" y="6740"/>
                </a:cubicBezTo>
                <a:lnTo>
                  <a:pt x="5431" y="6740"/>
                </a:lnTo>
                <a:lnTo>
                  <a:pt x="5431" y="6693"/>
                </a:lnTo>
                <a:cubicBezTo>
                  <a:pt x="5383" y="6335"/>
                  <a:pt x="5264" y="6026"/>
                  <a:pt x="5050" y="5740"/>
                </a:cubicBezTo>
                <a:lnTo>
                  <a:pt x="5478" y="5335"/>
                </a:lnTo>
                <a:close/>
                <a:moveTo>
                  <a:pt x="1215" y="7288"/>
                </a:moveTo>
                <a:cubicBezTo>
                  <a:pt x="1263" y="7645"/>
                  <a:pt x="1382" y="7979"/>
                  <a:pt x="1596" y="8241"/>
                </a:cubicBezTo>
                <a:lnTo>
                  <a:pt x="1192" y="8669"/>
                </a:lnTo>
                <a:cubicBezTo>
                  <a:pt x="882" y="8312"/>
                  <a:pt x="668" y="7836"/>
                  <a:pt x="620" y="7288"/>
                </a:cubicBezTo>
                <a:close/>
                <a:moveTo>
                  <a:pt x="6026" y="7336"/>
                </a:moveTo>
                <a:cubicBezTo>
                  <a:pt x="5978" y="7836"/>
                  <a:pt x="5764" y="8312"/>
                  <a:pt x="5478" y="8693"/>
                </a:cubicBezTo>
                <a:lnTo>
                  <a:pt x="5050" y="8288"/>
                </a:lnTo>
                <a:cubicBezTo>
                  <a:pt x="5264" y="8002"/>
                  <a:pt x="5407" y="7693"/>
                  <a:pt x="5431" y="7336"/>
                </a:cubicBezTo>
                <a:close/>
                <a:moveTo>
                  <a:pt x="2049" y="8717"/>
                </a:moveTo>
                <a:cubicBezTo>
                  <a:pt x="2311" y="8931"/>
                  <a:pt x="2644" y="9074"/>
                  <a:pt x="3002" y="9122"/>
                </a:cubicBezTo>
                <a:lnTo>
                  <a:pt x="3002" y="9714"/>
                </a:lnTo>
                <a:lnTo>
                  <a:pt x="3002" y="9714"/>
                </a:lnTo>
                <a:cubicBezTo>
                  <a:pt x="2487" y="9639"/>
                  <a:pt x="2019" y="9427"/>
                  <a:pt x="1620" y="9146"/>
                </a:cubicBezTo>
                <a:lnTo>
                  <a:pt x="2049" y="8717"/>
                </a:lnTo>
                <a:close/>
                <a:moveTo>
                  <a:pt x="4597" y="8717"/>
                </a:moveTo>
                <a:lnTo>
                  <a:pt x="5026" y="9146"/>
                </a:lnTo>
                <a:cubicBezTo>
                  <a:pt x="4645" y="9431"/>
                  <a:pt x="4168" y="9646"/>
                  <a:pt x="3645" y="9717"/>
                </a:cubicBezTo>
                <a:lnTo>
                  <a:pt x="3645" y="9122"/>
                </a:lnTo>
                <a:cubicBezTo>
                  <a:pt x="4002" y="9050"/>
                  <a:pt x="4335" y="8931"/>
                  <a:pt x="4597" y="8717"/>
                </a:cubicBezTo>
                <a:close/>
                <a:moveTo>
                  <a:pt x="8217" y="9146"/>
                </a:moveTo>
                <a:cubicBezTo>
                  <a:pt x="8360" y="9146"/>
                  <a:pt x="8503" y="9288"/>
                  <a:pt x="8503" y="9431"/>
                </a:cubicBezTo>
                <a:cubicBezTo>
                  <a:pt x="8503" y="9598"/>
                  <a:pt x="8384" y="9741"/>
                  <a:pt x="8217" y="9741"/>
                </a:cubicBezTo>
                <a:cubicBezTo>
                  <a:pt x="8026" y="9741"/>
                  <a:pt x="7907" y="9598"/>
                  <a:pt x="7907" y="9431"/>
                </a:cubicBezTo>
                <a:cubicBezTo>
                  <a:pt x="7907" y="9288"/>
                  <a:pt x="8050" y="9146"/>
                  <a:pt x="8217" y="9146"/>
                </a:cubicBezTo>
                <a:close/>
                <a:moveTo>
                  <a:pt x="953" y="1"/>
                </a:moveTo>
                <a:cubicBezTo>
                  <a:pt x="430" y="1"/>
                  <a:pt x="25" y="406"/>
                  <a:pt x="25" y="930"/>
                </a:cubicBezTo>
                <a:cubicBezTo>
                  <a:pt x="25" y="1430"/>
                  <a:pt x="430" y="1858"/>
                  <a:pt x="953" y="1858"/>
                </a:cubicBezTo>
                <a:cubicBezTo>
                  <a:pt x="1787" y="1858"/>
                  <a:pt x="2049" y="2525"/>
                  <a:pt x="2144" y="3121"/>
                </a:cubicBezTo>
                <a:lnTo>
                  <a:pt x="2263" y="3835"/>
                </a:lnTo>
                <a:cubicBezTo>
                  <a:pt x="882" y="4287"/>
                  <a:pt x="1" y="5573"/>
                  <a:pt x="1" y="7002"/>
                </a:cubicBezTo>
                <a:cubicBezTo>
                  <a:pt x="1" y="8836"/>
                  <a:pt x="1477" y="10336"/>
                  <a:pt x="3335" y="10336"/>
                </a:cubicBezTo>
                <a:cubicBezTo>
                  <a:pt x="5050" y="10336"/>
                  <a:pt x="6502" y="9003"/>
                  <a:pt x="6669" y="7288"/>
                </a:cubicBezTo>
                <a:lnTo>
                  <a:pt x="7883" y="7288"/>
                </a:lnTo>
                <a:lnTo>
                  <a:pt x="7883" y="8574"/>
                </a:lnTo>
                <a:cubicBezTo>
                  <a:pt x="7526" y="8693"/>
                  <a:pt x="7288" y="9050"/>
                  <a:pt x="7288" y="9431"/>
                </a:cubicBezTo>
                <a:cubicBezTo>
                  <a:pt x="7288" y="9955"/>
                  <a:pt x="7693" y="10360"/>
                  <a:pt x="8217" y="10360"/>
                </a:cubicBezTo>
                <a:cubicBezTo>
                  <a:pt x="8598" y="10360"/>
                  <a:pt x="8955" y="10098"/>
                  <a:pt x="9074" y="9765"/>
                </a:cubicBezTo>
                <a:lnTo>
                  <a:pt x="10074" y="9765"/>
                </a:lnTo>
                <a:cubicBezTo>
                  <a:pt x="10265" y="9765"/>
                  <a:pt x="10384" y="9622"/>
                  <a:pt x="10384" y="9479"/>
                </a:cubicBezTo>
                <a:cubicBezTo>
                  <a:pt x="10384" y="9312"/>
                  <a:pt x="10241" y="9146"/>
                  <a:pt x="10074" y="9146"/>
                </a:cubicBezTo>
                <a:lnTo>
                  <a:pt x="9074" y="9146"/>
                </a:lnTo>
                <a:cubicBezTo>
                  <a:pt x="8979" y="8884"/>
                  <a:pt x="8765" y="8669"/>
                  <a:pt x="8503" y="8574"/>
                </a:cubicBezTo>
                <a:lnTo>
                  <a:pt x="8503" y="7288"/>
                </a:lnTo>
                <a:lnTo>
                  <a:pt x="9431" y="7288"/>
                </a:lnTo>
                <a:cubicBezTo>
                  <a:pt x="9598" y="7288"/>
                  <a:pt x="9717" y="7145"/>
                  <a:pt x="9717" y="7002"/>
                </a:cubicBezTo>
                <a:cubicBezTo>
                  <a:pt x="9717" y="6812"/>
                  <a:pt x="9574" y="6693"/>
                  <a:pt x="9431" y="6693"/>
                </a:cubicBezTo>
                <a:lnTo>
                  <a:pt x="9122" y="6693"/>
                </a:lnTo>
                <a:lnTo>
                  <a:pt x="9122" y="6407"/>
                </a:lnTo>
                <a:cubicBezTo>
                  <a:pt x="9122" y="5573"/>
                  <a:pt x="8455" y="4883"/>
                  <a:pt x="7622" y="4883"/>
                </a:cubicBezTo>
                <a:lnTo>
                  <a:pt x="7312" y="4883"/>
                </a:lnTo>
                <a:lnTo>
                  <a:pt x="7312" y="3954"/>
                </a:lnTo>
                <a:cubicBezTo>
                  <a:pt x="7312" y="3121"/>
                  <a:pt x="6621" y="2430"/>
                  <a:pt x="5788" y="2430"/>
                </a:cubicBezTo>
                <a:lnTo>
                  <a:pt x="3859" y="2430"/>
                </a:lnTo>
                <a:cubicBezTo>
                  <a:pt x="3478" y="930"/>
                  <a:pt x="2406" y="1"/>
                  <a:pt x="953"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1331;p70">
            <a:extLst>
              <a:ext uri="{FF2B5EF4-FFF2-40B4-BE49-F238E27FC236}">
                <a16:creationId xmlns:a16="http://schemas.microsoft.com/office/drawing/2014/main" id="{D38E848F-AD78-879A-4EC1-77D0C47B1F4A}"/>
              </a:ext>
            </a:extLst>
          </p:cNvPr>
          <p:cNvGrpSpPr/>
          <p:nvPr/>
        </p:nvGrpSpPr>
        <p:grpSpPr>
          <a:xfrm>
            <a:off x="6203301" y="3162611"/>
            <a:ext cx="363752" cy="341437"/>
            <a:chOff x="4779857" y="3529022"/>
            <a:chExt cx="363752" cy="341437"/>
          </a:xfrm>
        </p:grpSpPr>
        <p:sp>
          <p:nvSpPr>
            <p:cNvPr id="49" name="Google Shape;1332;p70">
              <a:extLst>
                <a:ext uri="{FF2B5EF4-FFF2-40B4-BE49-F238E27FC236}">
                  <a16:creationId xmlns:a16="http://schemas.microsoft.com/office/drawing/2014/main" id="{EB5E7434-4213-5A2E-1D3F-594E53FED7E6}"/>
                </a:ext>
              </a:extLst>
            </p:cNvPr>
            <p:cNvSpPr/>
            <p:nvPr/>
          </p:nvSpPr>
          <p:spPr>
            <a:xfrm>
              <a:off x="4779857" y="3587627"/>
              <a:ext cx="363752" cy="241111"/>
            </a:xfrm>
            <a:custGeom>
              <a:avLst/>
              <a:gdLst/>
              <a:ahLst/>
              <a:cxnLst/>
              <a:rect l="l" t="t" r="r" b="b"/>
              <a:pathLst>
                <a:path w="10384" h="6883" extrusionOk="0">
                  <a:moveTo>
                    <a:pt x="9479" y="2620"/>
                  </a:moveTo>
                  <a:cubicBezTo>
                    <a:pt x="9645" y="2620"/>
                    <a:pt x="9764" y="2763"/>
                    <a:pt x="9764" y="2929"/>
                  </a:cubicBezTo>
                  <a:cubicBezTo>
                    <a:pt x="9764" y="2977"/>
                    <a:pt x="9764" y="3048"/>
                    <a:pt x="9717" y="3096"/>
                  </a:cubicBezTo>
                  <a:cubicBezTo>
                    <a:pt x="9645" y="3191"/>
                    <a:pt x="9550" y="3215"/>
                    <a:pt x="9479" y="3215"/>
                  </a:cubicBezTo>
                  <a:lnTo>
                    <a:pt x="929" y="3215"/>
                  </a:lnTo>
                  <a:cubicBezTo>
                    <a:pt x="834" y="3215"/>
                    <a:pt x="739" y="3191"/>
                    <a:pt x="691" y="3096"/>
                  </a:cubicBezTo>
                  <a:cubicBezTo>
                    <a:pt x="667" y="3048"/>
                    <a:pt x="620" y="2977"/>
                    <a:pt x="620" y="2929"/>
                  </a:cubicBezTo>
                  <a:cubicBezTo>
                    <a:pt x="620" y="2739"/>
                    <a:pt x="786" y="2620"/>
                    <a:pt x="929" y="2620"/>
                  </a:cubicBezTo>
                  <a:close/>
                  <a:moveTo>
                    <a:pt x="8550" y="3811"/>
                  </a:moveTo>
                  <a:cubicBezTo>
                    <a:pt x="8455" y="4311"/>
                    <a:pt x="8217" y="4977"/>
                    <a:pt x="7454" y="5573"/>
                  </a:cubicBezTo>
                  <a:cubicBezTo>
                    <a:pt x="7383" y="5597"/>
                    <a:pt x="7335" y="5620"/>
                    <a:pt x="7264" y="5620"/>
                  </a:cubicBezTo>
                  <a:cubicBezTo>
                    <a:pt x="7169" y="5620"/>
                    <a:pt x="7073" y="5597"/>
                    <a:pt x="7026" y="5501"/>
                  </a:cubicBezTo>
                  <a:cubicBezTo>
                    <a:pt x="6907" y="5382"/>
                    <a:pt x="6931" y="5192"/>
                    <a:pt x="7097" y="5096"/>
                  </a:cubicBezTo>
                  <a:cubicBezTo>
                    <a:pt x="7645" y="4644"/>
                    <a:pt x="7859" y="4192"/>
                    <a:pt x="7931" y="3811"/>
                  </a:cubicBezTo>
                  <a:close/>
                  <a:moveTo>
                    <a:pt x="3073" y="0"/>
                  </a:moveTo>
                  <a:cubicBezTo>
                    <a:pt x="3001" y="119"/>
                    <a:pt x="2930" y="238"/>
                    <a:pt x="2834" y="334"/>
                  </a:cubicBezTo>
                  <a:lnTo>
                    <a:pt x="1977" y="1191"/>
                  </a:lnTo>
                  <a:cubicBezTo>
                    <a:pt x="1858" y="1310"/>
                    <a:pt x="1691" y="1405"/>
                    <a:pt x="1572" y="1453"/>
                  </a:cubicBezTo>
                  <a:lnTo>
                    <a:pt x="1930" y="2001"/>
                  </a:lnTo>
                  <a:lnTo>
                    <a:pt x="929" y="2001"/>
                  </a:lnTo>
                  <a:cubicBezTo>
                    <a:pt x="429" y="2001"/>
                    <a:pt x="1" y="2405"/>
                    <a:pt x="1" y="2929"/>
                  </a:cubicBezTo>
                  <a:cubicBezTo>
                    <a:pt x="1" y="3120"/>
                    <a:pt x="72" y="3310"/>
                    <a:pt x="191" y="3453"/>
                  </a:cubicBezTo>
                  <a:cubicBezTo>
                    <a:pt x="310" y="3596"/>
                    <a:pt x="477" y="3715"/>
                    <a:pt x="667" y="3787"/>
                  </a:cubicBezTo>
                  <a:cubicBezTo>
                    <a:pt x="834" y="5335"/>
                    <a:pt x="1548" y="6144"/>
                    <a:pt x="2573" y="6811"/>
                  </a:cubicBezTo>
                  <a:cubicBezTo>
                    <a:pt x="2620" y="6859"/>
                    <a:pt x="2692" y="6883"/>
                    <a:pt x="2739" y="6883"/>
                  </a:cubicBezTo>
                  <a:lnTo>
                    <a:pt x="7645" y="6883"/>
                  </a:lnTo>
                  <a:cubicBezTo>
                    <a:pt x="7716" y="6883"/>
                    <a:pt x="7764" y="6859"/>
                    <a:pt x="7836" y="6811"/>
                  </a:cubicBezTo>
                  <a:cubicBezTo>
                    <a:pt x="9026" y="6049"/>
                    <a:pt x="9645" y="5025"/>
                    <a:pt x="9764" y="3787"/>
                  </a:cubicBezTo>
                  <a:cubicBezTo>
                    <a:pt x="9955" y="3715"/>
                    <a:pt x="10098" y="3644"/>
                    <a:pt x="10217" y="3477"/>
                  </a:cubicBezTo>
                  <a:cubicBezTo>
                    <a:pt x="10336" y="3334"/>
                    <a:pt x="10384" y="3120"/>
                    <a:pt x="10384" y="2953"/>
                  </a:cubicBezTo>
                  <a:cubicBezTo>
                    <a:pt x="10384" y="2405"/>
                    <a:pt x="9979" y="2001"/>
                    <a:pt x="9455" y="2001"/>
                  </a:cubicBezTo>
                  <a:lnTo>
                    <a:pt x="9407" y="2001"/>
                  </a:lnTo>
                  <a:cubicBezTo>
                    <a:pt x="9645" y="1524"/>
                    <a:pt x="9764" y="1024"/>
                    <a:pt x="9764" y="477"/>
                  </a:cubicBezTo>
                  <a:cubicBezTo>
                    <a:pt x="9764" y="310"/>
                    <a:pt x="9622" y="191"/>
                    <a:pt x="9455" y="191"/>
                  </a:cubicBezTo>
                  <a:cubicBezTo>
                    <a:pt x="8217" y="191"/>
                    <a:pt x="7050" y="905"/>
                    <a:pt x="6478" y="2001"/>
                  </a:cubicBezTo>
                  <a:lnTo>
                    <a:pt x="5502" y="2001"/>
                  </a:lnTo>
                  <a:lnTo>
                    <a:pt x="3073" y="0"/>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3;p70">
              <a:extLst>
                <a:ext uri="{FF2B5EF4-FFF2-40B4-BE49-F238E27FC236}">
                  <a16:creationId xmlns:a16="http://schemas.microsoft.com/office/drawing/2014/main" id="{2C16722A-8E6C-AC45-7FF3-066AE7220870}"/>
                </a:ext>
              </a:extLst>
            </p:cNvPr>
            <p:cNvSpPr/>
            <p:nvPr/>
          </p:nvSpPr>
          <p:spPr>
            <a:xfrm>
              <a:off x="4779857" y="3529022"/>
              <a:ext cx="95141" cy="93670"/>
            </a:xfrm>
            <a:custGeom>
              <a:avLst/>
              <a:gdLst/>
              <a:ahLst/>
              <a:cxnLst/>
              <a:rect l="l" t="t" r="r" b="b"/>
              <a:pathLst>
                <a:path w="2716" h="2674" extrusionOk="0">
                  <a:moveTo>
                    <a:pt x="1757" y="0"/>
                  </a:moveTo>
                  <a:cubicBezTo>
                    <a:pt x="1525" y="0"/>
                    <a:pt x="1298" y="90"/>
                    <a:pt x="1144" y="268"/>
                  </a:cubicBezTo>
                  <a:lnTo>
                    <a:pt x="262" y="1125"/>
                  </a:lnTo>
                  <a:cubicBezTo>
                    <a:pt x="96" y="1316"/>
                    <a:pt x="1" y="1554"/>
                    <a:pt x="1" y="1792"/>
                  </a:cubicBezTo>
                  <a:cubicBezTo>
                    <a:pt x="1" y="2030"/>
                    <a:pt x="96" y="2269"/>
                    <a:pt x="262" y="2411"/>
                  </a:cubicBezTo>
                  <a:cubicBezTo>
                    <a:pt x="453" y="2602"/>
                    <a:pt x="667" y="2673"/>
                    <a:pt x="929" y="2673"/>
                  </a:cubicBezTo>
                  <a:cubicBezTo>
                    <a:pt x="1167" y="2673"/>
                    <a:pt x="1406" y="2602"/>
                    <a:pt x="1572" y="2411"/>
                  </a:cubicBezTo>
                  <a:lnTo>
                    <a:pt x="2453" y="1554"/>
                  </a:lnTo>
                  <a:cubicBezTo>
                    <a:pt x="2620" y="1387"/>
                    <a:pt x="2715" y="1173"/>
                    <a:pt x="2715" y="911"/>
                  </a:cubicBezTo>
                  <a:cubicBezTo>
                    <a:pt x="2692" y="697"/>
                    <a:pt x="2596" y="459"/>
                    <a:pt x="2406" y="268"/>
                  </a:cubicBezTo>
                  <a:cubicBezTo>
                    <a:pt x="2227" y="90"/>
                    <a:pt x="1989" y="0"/>
                    <a:pt x="1757" y="0"/>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4;p70">
              <a:extLst>
                <a:ext uri="{FF2B5EF4-FFF2-40B4-BE49-F238E27FC236}">
                  <a16:creationId xmlns:a16="http://schemas.microsoft.com/office/drawing/2014/main" id="{44CDBCE2-2A21-FDE4-3268-5D8E89BF1B5A}"/>
                </a:ext>
              </a:extLst>
            </p:cNvPr>
            <p:cNvSpPr/>
            <p:nvPr/>
          </p:nvSpPr>
          <p:spPr>
            <a:xfrm>
              <a:off x="4867467" y="3849547"/>
              <a:ext cx="190213" cy="20913"/>
            </a:xfrm>
            <a:custGeom>
              <a:avLst/>
              <a:gdLst/>
              <a:ahLst/>
              <a:cxnLst/>
              <a:rect l="l" t="t" r="r" b="b"/>
              <a:pathLst>
                <a:path w="5430" h="597" extrusionOk="0">
                  <a:moveTo>
                    <a:pt x="0" y="1"/>
                  </a:moveTo>
                  <a:cubicBezTo>
                    <a:pt x="119" y="358"/>
                    <a:pt x="453" y="596"/>
                    <a:pt x="857" y="596"/>
                  </a:cubicBezTo>
                  <a:lnTo>
                    <a:pt x="4549" y="596"/>
                  </a:lnTo>
                  <a:cubicBezTo>
                    <a:pt x="4953" y="596"/>
                    <a:pt x="5263" y="334"/>
                    <a:pt x="5430"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1335;p70">
            <a:extLst>
              <a:ext uri="{FF2B5EF4-FFF2-40B4-BE49-F238E27FC236}">
                <a16:creationId xmlns:a16="http://schemas.microsoft.com/office/drawing/2014/main" id="{F144BDCB-F766-C2E2-DB4D-59683CE0443F}"/>
              </a:ext>
            </a:extLst>
          </p:cNvPr>
          <p:cNvSpPr/>
          <p:nvPr/>
        </p:nvSpPr>
        <p:spPr>
          <a:xfrm>
            <a:off x="7333715" y="1370439"/>
            <a:ext cx="366239" cy="364697"/>
          </a:xfrm>
          <a:custGeom>
            <a:avLst/>
            <a:gdLst/>
            <a:ahLst/>
            <a:cxnLst/>
            <a:rect l="l" t="t" r="r" b="b"/>
            <a:pathLst>
              <a:path w="10455" h="10411" extrusionOk="0">
                <a:moveTo>
                  <a:pt x="5477" y="596"/>
                </a:moveTo>
                <a:lnTo>
                  <a:pt x="5477" y="1430"/>
                </a:lnTo>
                <a:cubicBezTo>
                  <a:pt x="5477" y="1858"/>
                  <a:pt x="5644" y="2215"/>
                  <a:pt x="5930" y="2501"/>
                </a:cubicBezTo>
                <a:lnTo>
                  <a:pt x="6192" y="2787"/>
                </a:lnTo>
                <a:cubicBezTo>
                  <a:pt x="6073" y="2930"/>
                  <a:pt x="5954" y="3073"/>
                  <a:pt x="5882" y="3287"/>
                </a:cubicBezTo>
                <a:cubicBezTo>
                  <a:pt x="5678" y="3082"/>
                  <a:pt x="5440" y="2992"/>
                  <a:pt x="5209" y="2992"/>
                </a:cubicBezTo>
                <a:cubicBezTo>
                  <a:pt x="4957" y="2992"/>
                  <a:pt x="4711" y="3100"/>
                  <a:pt x="4525" y="3287"/>
                </a:cubicBezTo>
                <a:cubicBezTo>
                  <a:pt x="4453" y="3073"/>
                  <a:pt x="4358" y="2930"/>
                  <a:pt x="4168" y="2787"/>
                </a:cubicBezTo>
                <a:lnTo>
                  <a:pt x="4453" y="2501"/>
                </a:lnTo>
                <a:cubicBezTo>
                  <a:pt x="4739" y="2215"/>
                  <a:pt x="4882" y="1858"/>
                  <a:pt x="4882" y="1430"/>
                </a:cubicBezTo>
                <a:lnTo>
                  <a:pt x="4882" y="596"/>
                </a:lnTo>
                <a:close/>
                <a:moveTo>
                  <a:pt x="4620" y="1"/>
                </a:moveTo>
                <a:cubicBezTo>
                  <a:pt x="4453" y="1"/>
                  <a:pt x="4334" y="167"/>
                  <a:pt x="4334" y="310"/>
                </a:cubicBezTo>
                <a:lnTo>
                  <a:pt x="4334" y="1430"/>
                </a:lnTo>
                <a:cubicBezTo>
                  <a:pt x="4334" y="1668"/>
                  <a:pt x="4239" y="1906"/>
                  <a:pt x="4048" y="2096"/>
                </a:cubicBezTo>
                <a:lnTo>
                  <a:pt x="3644" y="2501"/>
                </a:lnTo>
                <a:lnTo>
                  <a:pt x="3548" y="2501"/>
                </a:lnTo>
                <a:cubicBezTo>
                  <a:pt x="1977" y="2501"/>
                  <a:pt x="167" y="6478"/>
                  <a:pt x="71" y="8621"/>
                </a:cubicBezTo>
                <a:cubicBezTo>
                  <a:pt x="0" y="9884"/>
                  <a:pt x="595" y="10360"/>
                  <a:pt x="1167" y="10360"/>
                </a:cubicBezTo>
                <a:cubicBezTo>
                  <a:pt x="1208" y="10364"/>
                  <a:pt x="1249" y="10366"/>
                  <a:pt x="1289" y="10366"/>
                </a:cubicBezTo>
                <a:cubicBezTo>
                  <a:pt x="1966" y="10366"/>
                  <a:pt x="2486" y="9817"/>
                  <a:pt x="3048" y="9503"/>
                </a:cubicBezTo>
                <a:cubicBezTo>
                  <a:pt x="3525" y="9241"/>
                  <a:pt x="3977" y="8979"/>
                  <a:pt x="4287" y="8526"/>
                </a:cubicBezTo>
                <a:cubicBezTo>
                  <a:pt x="4715" y="7955"/>
                  <a:pt x="4953" y="6621"/>
                  <a:pt x="4930" y="5335"/>
                </a:cubicBezTo>
                <a:lnTo>
                  <a:pt x="4930" y="5335"/>
                </a:lnTo>
                <a:lnTo>
                  <a:pt x="3667" y="6597"/>
                </a:lnTo>
                <a:cubicBezTo>
                  <a:pt x="3667" y="6621"/>
                  <a:pt x="3644" y="6621"/>
                  <a:pt x="3644" y="6645"/>
                </a:cubicBezTo>
                <a:cubicBezTo>
                  <a:pt x="3620" y="6669"/>
                  <a:pt x="3620" y="6669"/>
                  <a:pt x="3572" y="6669"/>
                </a:cubicBezTo>
                <a:lnTo>
                  <a:pt x="2381" y="7859"/>
                </a:lnTo>
                <a:cubicBezTo>
                  <a:pt x="2322" y="7919"/>
                  <a:pt x="2250" y="7949"/>
                  <a:pt x="2179" y="7949"/>
                </a:cubicBezTo>
                <a:cubicBezTo>
                  <a:pt x="2108" y="7949"/>
                  <a:pt x="2036" y="7919"/>
                  <a:pt x="1977" y="7859"/>
                </a:cubicBezTo>
                <a:cubicBezTo>
                  <a:pt x="1858" y="7740"/>
                  <a:pt x="1858" y="7574"/>
                  <a:pt x="1977" y="7455"/>
                </a:cubicBezTo>
                <a:lnTo>
                  <a:pt x="2977" y="6431"/>
                </a:lnTo>
                <a:lnTo>
                  <a:pt x="2596" y="6050"/>
                </a:lnTo>
                <a:cubicBezTo>
                  <a:pt x="2548" y="6002"/>
                  <a:pt x="2501" y="5907"/>
                  <a:pt x="2501" y="5835"/>
                </a:cubicBezTo>
                <a:cubicBezTo>
                  <a:pt x="2501" y="5764"/>
                  <a:pt x="2548" y="5692"/>
                  <a:pt x="2596" y="5645"/>
                </a:cubicBezTo>
                <a:cubicBezTo>
                  <a:pt x="2655" y="5585"/>
                  <a:pt x="2733" y="5555"/>
                  <a:pt x="2810" y="5555"/>
                </a:cubicBezTo>
                <a:cubicBezTo>
                  <a:pt x="2888" y="5555"/>
                  <a:pt x="2965" y="5585"/>
                  <a:pt x="3024" y="5645"/>
                </a:cubicBezTo>
                <a:lnTo>
                  <a:pt x="3429" y="6026"/>
                </a:lnTo>
                <a:lnTo>
                  <a:pt x="4882" y="4573"/>
                </a:lnTo>
                <a:cubicBezTo>
                  <a:pt x="4858" y="4359"/>
                  <a:pt x="4834" y="4144"/>
                  <a:pt x="4763" y="3978"/>
                </a:cubicBezTo>
                <a:lnTo>
                  <a:pt x="5001" y="3740"/>
                </a:lnTo>
                <a:cubicBezTo>
                  <a:pt x="5061" y="3680"/>
                  <a:pt x="5138" y="3650"/>
                  <a:pt x="5215" y="3650"/>
                </a:cubicBezTo>
                <a:cubicBezTo>
                  <a:pt x="5293" y="3650"/>
                  <a:pt x="5370" y="3680"/>
                  <a:pt x="5430" y="3740"/>
                </a:cubicBezTo>
                <a:lnTo>
                  <a:pt x="5668" y="3978"/>
                </a:lnTo>
                <a:cubicBezTo>
                  <a:pt x="5644" y="4144"/>
                  <a:pt x="5573" y="4359"/>
                  <a:pt x="5549" y="4573"/>
                </a:cubicBezTo>
                <a:lnTo>
                  <a:pt x="7025" y="6050"/>
                </a:lnTo>
                <a:lnTo>
                  <a:pt x="7430" y="5668"/>
                </a:lnTo>
                <a:cubicBezTo>
                  <a:pt x="7490" y="5609"/>
                  <a:pt x="7561" y="5579"/>
                  <a:pt x="7633" y="5579"/>
                </a:cubicBezTo>
                <a:cubicBezTo>
                  <a:pt x="7704" y="5579"/>
                  <a:pt x="7775" y="5609"/>
                  <a:pt x="7835" y="5668"/>
                </a:cubicBezTo>
                <a:cubicBezTo>
                  <a:pt x="7954" y="5788"/>
                  <a:pt x="7954" y="5954"/>
                  <a:pt x="7835" y="6073"/>
                </a:cubicBezTo>
                <a:lnTo>
                  <a:pt x="7454" y="6478"/>
                </a:lnTo>
                <a:lnTo>
                  <a:pt x="8454" y="7478"/>
                </a:lnTo>
                <a:cubicBezTo>
                  <a:pt x="8573" y="7597"/>
                  <a:pt x="8573" y="7788"/>
                  <a:pt x="8454" y="7907"/>
                </a:cubicBezTo>
                <a:cubicBezTo>
                  <a:pt x="8395" y="7967"/>
                  <a:pt x="8323" y="7996"/>
                  <a:pt x="8252" y="7996"/>
                </a:cubicBezTo>
                <a:cubicBezTo>
                  <a:pt x="8180" y="7996"/>
                  <a:pt x="8109" y="7967"/>
                  <a:pt x="8049" y="7907"/>
                </a:cubicBezTo>
                <a:lnTo>
                  <a:pt x="5525" y="5359"/>
                </a:lnTo>
                <a:lnTo>
                  <a:pt x="5525" y="5359"/>
                </a:lnTo>
                <a:cubicBezTo>
                  <a:pt x="5477" y="6645"/>
                  <a:pt x="5763" y="7978"/>
                  <a:pt x="6144" y="8550"/>
                </a:cubicBezTo>
                <a:cubicBezTo>
                  <a:pt x="6478" y="9002"/>
                  <a:pt x="6906" y="9264"/>
                  <a:pt x="7383" y="9526"/>
                </a:cubicBezTo>
                <a:cubicBezTo>
                  <a:pt x="7955" y="9847"/>
                  <a:pt x="8484" y="10410"/>
                  <a:pt x="9180" y="10410"/>
                </a:cubicBezTo>
                <a:cubicBezTo>
                  <a:pt x="9208" y="10410"/>
                  <a:pt x="9236" y="10409"/>
                  <a:pt x="9264" y="10408"/>
                </a:cubicBezTo>
                <a:cubicBezTo>
                  <a:pt x="9621" y="10336"/>
                  <a:pt x="10455" y="10122"/>
                  <a:pt x="10407" y="8621"/>
                </a:cubicBezTo>
                <a:cubicBezTo>
                  <a:pt x="10312" y="6478"/>
                  <a:pt x="8502" y="2501"/>
                  <a:pt x="6906" y="2501"/>
                </a:cubicBezTo>
                <a:lnTo>
                  <a:pt x="6835" y="2501"/>
                </a:lnTo>
                <a:lnTo>
                  <a:pt x="6406" y="2096"/>
                </a:lnTo>
                <a:cubicBezTo>
                  <a:pt x="6239" y="1906"/>
                  <a:pt x="6144" y="1668"/>
                  <a:pt x="6144" y="1430"/>
                </a:cubicBezTo>
                <a:lnTo>
                  <a:pt x="6144" y="310"/>
                </a:lnTo>
                <a:cubicBezTo>
                  <a:pt x="6144" y="120"/>
                  <a:pt x="6001" y="1"/>
                  <a:pt x="5835"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1344;p70">
            <a:extLst>
              <a:ext uri="{FF2B5EF4-FFF2-40B4-BE49-F238E27FC236}">
                <a16:creationId xmlns:a16="http://schemas.microsoft.com/office/drawing/2014/main" id="{10DC9BFD-F6FC-5FCA-7F49-95C79C1FE3CE}"/>
              </a:ext>
            </a:extLst>
          </p:cNvPr>
          <p:cNvGrpSpPr/>
          <p:nvPr/>
        </p:nvGrpSpPr>
        <p:grpSpPr>
          <a:xfrm>
            <a:off x="1212348" y="299903"/>
            <a:ext cx="367079" cy="339581"/>
            <a:chOff x="2338091" y="3509195"/>
            <a:chExt cx="367079" cy="339581"/>
          </a:xfrm>
        </p:grpSpPr>
        <p:sp>
          <p:nvSpPr>
            <p:cNvPr id="54" name="Google Shape;1345;p70">
              <a:extLst>
                <a:ext uri="{FF2B5EF4-FFF2-40B4-BE49-F238E27FC236}">
                  <a16:creationId xmlns:a16="http://schemas.microsoft.com/office/drawing/2014/main" id="{A534DF4A-E736-A292-4D2C-B30D6FFB7240}"/>
                </a:ext>
              </a:extLst>
            </p:cNvPr>
            <p:cNvSpPr/>
            <p:nvPr/>
          </p:nvSpPr>
          <p:spPr>
            <a:xfrm>
              <a:off x="2404823" y="3509195"/>
              <a:ext cx="213613" cy="128525"/>
            </a:xfrm>
            <a:custGeom>
              <a:avLst/>
              <a:gdLst/>
              <a:ahLst/>
              <a:cxnLst/>
              <a:rect l="l" t="t" r="r" b="b"/>
              <a:pathLst>
                <a:path w="6098" h="3669" extrusionOk="0">
                  <a:moveTo>
                    <a:pt x="4216" y="1049"/>
                  </a:moveTo>
                  <a:lnTo>
                    <a:pt x="5002" y="1834"/>
                  </a:lnTo>
                  <a:lnTo>
                    <a:pt x="4216" y="1834"/>
                  </a:lnTo>
                  <a:lnTo>
                    <a:pt x="4216" y="1049"/>
                  </a:lnTo>
                  <a:close/>
                  <a:moveTo>
                    <a:pt x="286" y="1"/>
                  </a:moveTo>
                  <a:cubicBezTo>
                    <a:pt x="96" y="1"/>
                    <a:pt x="1" y="167"/>
                    <a:pt x="1" y="310"/>
                  </a:cubicBezTo>
                  <a:lnTo>
                    <a:pt x="1" y="2739"/>
                  </a:lnTo>
                  <a:cubicBezTo>
                    <a:pt x="263" y="2573"/>
                    <a:pt x="548" y="2454"/>
                    <a:pt x="906" y="2454"/>
                  </a:cubicBezTo>
                  <a:lnTo>
                    <a:pt x="3597" y="2454"/>
                  </a:lnTo>
                  <a:cubicBezTo>
                    <a:pt x="4192" y="2454"/>
                    <a:pt x="4692" y="2787"/>
                    <a:pt x="4954" y="3287"/>
                  </a:cubicBezTo>
                  <a:lnTo>
                    <a:pt x="5145" y="3668"/>
                  </a:lnTo>
                  <a:lnTo>
                    <a:pt x="6097" y="3668"/>
                  </a:lnTo>
                  <a:lnTo>
                    <a:pt x="6097" y="2144"/>
                  </a:lnTo>
                  <a:cubicBezTo>
                    <a:pt x="6073" y="2096"/>
                    <a:pt x="6026" y="1977"/>
                    <a:pt x="5978" y="1906"/>
                  </a:cubicBezTo>
                  <a:lnTo>
                    <a:pt x="4168" y="96"/>
                  </a:lnTo>
                  <a:cubicBezTo>
                    <a:pt x="4097" y="48"/>
                    <a:pt x="3978" y="1"/>
                    <a:pt x="3954"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46;p70">
              <a:extLst>
                <a:ext uri="{FF2B5EF4-FFF2-40B4-BE49-F238E27FC236}">
                  <a16:creationId xmlns:a16="http://schemas.microsoft.com/office/drawing/2014/main" id="{75502696-B916-3C31-1A5A-E5E31343297D}"/>
                </a:ext>
              </a:extLst>
            </p:cNvPr>
            <p:cNvSpPr/>
            <p:nvPr/>
          </p:nvSpPr>
          <p:spPr>
            <a:xfrm>
              <a:off x="2338091" y="3615161"/>
              <a:ext cx="367079" cy="233615"/>
            </a:xfrm>
            <a:custGeom>
              <a:avLst/>
              <a:gdLst/>
              <a:ahLst/>
              <a:cxnLst/>
              <a:rect l="l" t="t" r="r" b="b"/>
              <a:pathLst>
                <a:path w="10479" h="6669" extrusionOk="0">
                  <a:moveTo>
                    <a:pt x="9503" y="3096"/>
                  </a:moveTo>
                  <a:cubicBezTo>
                    <a:pt x="9598" y="3096"/>
                    <a:pt x="9693" y="3120"/>
                    <a:pt x="9741" y="3191"/>
                  </a:cubicBezTo>
                  <a:cubicBezTo>
                    <a:pt x="9812" y="3239"/>
                    <a:pt x="9836" y="3334"/>
                    <a:pt x="9812" y="3406"/>
                  </a:cubicBezTo>
                  <a:lnTo>
                    <a:pt x="9574" y="4953"/>
                  </a:lnTo>
                  <a:lnTo>
                    <a:pt x="9098" y="3096"/>
                  </a:lnTo>
                  <a:close/>
                  <a:moveTo>
                    <a:pt x="4618" y="2449"/>
                  </a:moveTo>
                  <a:cubicBezTo>
                    <a:pt x="4753" y="2449"/>
                    <a:pt x="4909" y="2539"/>
                    <a:pt x="4930" y="2667"/>
                  </a:cubicBezTo>
                  <a:lnTo>
                    <a:pt x="5168" y="3644"/>
                  </a:lnTo>
                  <a:lnTo>
                    <a:pt x="6454" y="3644"/>
                  </a:lnTo>
                  <a:cubicBezTo>
                    <a:pt x="6621" y="3644"/>
                    <a:pt x="6740" y="3810"/>
                    <a:pt x="6740" y="3953"/>
                  </a:cubicBezTo>
                  <a:cubicBezTo>
                    <a:pt x="6740" y="4096"/>
                    <a:pt x="6597" y="4287"/>
                    <a:pt x="6454" y="4287"/>
                  </a:cubicBezTo>
                  <a:lnTo>
                    <a:pt x="5311" y="4287"/>
                  </a:lnTo>
                  <a:lnTo>
                    <a:pt x="5525" y="5120"/>
                  </a:lnTo>
                  <a:cubicBezTo>
                    <a:pt x="5549" y="5263"/>
                    <a:pt x="5478" y="5430"/>
                    <a:pt x="5311" y="5477"/>
                  </a:cubicBezTo>
                  <a:lnTo>
                    <a:pt x="5264" y="5477"/>
                  </a:lnTo>
                  <a:cubicBezTo>
                    <a:pt x="5121" y="5477"/>
                    <a:pt x="5002" y="5382"/>
                    <a:pt x="4954" y="5239"/>
                  </a:cubicBezTo>
                  <a:lnTo>
                    <a:pt x="4716" y="4239"/>
                  </a:lnTo>
                  <a:lnTo>
                    <a:pt x="3430" y="4239"/>
                  </a:lnTo>
                  <a:cubicBezTo>
                    <a:pt x="3263" y="4239"/>
                    <a:pt x="3144" y="4096"/>
                    <a:pt x="3144" y="3953"/>
                  </a:cubicBezTo>
                  <a:cubicBezTo>
                    <a:pt x="3144" y="3810"/>
                    <a:pt x="3287" y="3644"/>
                    <a:pt x="3430" y="3644"/>
                  </a:cubicBezTo>
                  <a:lnTo>
                    <a:pt x="4573" y="3644"/>
                  </a:lnTo>
                  <a:lnTo>
                    <a:pt x="4359" y="2810"/>
                  </a:lnTo>
                  <a:cubicBezTo>
                    <a:pt x="4335" y="2667"/>
                    <a:pt x="4430" y="2501"/>
                    <a:pt x="4573" y="2453"/>
                  </a:cubicBezTo>
                  <a:cubicBezTo>
                    <a:pt x="4588" y="2451"/>
                    <a:pt x="4603" y="2449"/>
                    <a:pt x="4618" y="2449"/>
                  </a:cubicBezTo>
                  <a:close/>
                  <a:moveTo>
                    <a:pt x="2787" y="0"/>
                  </a:moveTo>
                  <a:cubicBezTo>
                    <a:pt x="2287" y="0"/>
                    <a:pt x="1858" y="405"/>
                    <a:pt x="1858" y="905"/>
                  </a:cubicBezTo>
                  <a:lnTo>
                    <a:pt x="1858" y="1215"/>
                  </a:lnTo>
                  <a:lnTo>
                    <a:pt x="953" y="1215"/>
                  </a:lnTo>
                  <a:cubicBezTo>
                    <a:pt x="667" y="1215"/>
                    <a:pt x="405" y="1334"/>
                    <a:pt x="239" y="1548"/>
                  </a:cubicBezTo>
                  <a:cubicBezTo>
                    <a:pt x="48" y="1739"/>
                    <a:pt x="1" y="2048"/>
                    <a:pt x="48" y="2310"/>
                  </a:cubicBezTo>
                  <a:lnTo>
                    <a:pt x="977" y="5977"/>
                  </a:lnTo>
                  <a:cubicBezTo>
                    <a:pt x="1072" y="6382"/>
                    <a:pt x="1453" y="6668"/>
                    <a:pt x="1858" y="6668"/>
                  </a:cubicBezTo>
                  <a:lnTo>
                    <a:pt x="9598" y="6668"/>
                  </a:lnTo>
                  <a:cubicBezTo>
                    <a:pt x="9764" y="6668"/>
                    <a:pt x="9884" y="6549"/>
                    <a:pt x="9907" y="6430"/>
                  </a:cubicBezTo>
                  <a:lnTo>
                    <a:pt x="10384" y="3453"/>
                  </a:lnTo>
                  <a:cubicBezTo>
                    <a:pt x="10479" y="3239"/>
                    <a:pt x="10384" y="2977"/>
                    <a:pt x="10193" y="2763"/>
                  </a:cubicBezTo>
                  <a:cubicBezTo>
                    <a:pt x="10026" y="2548"/>
                    <a:pt x="9788" y="2429"/>
                    <a:pt x="9526" y="2429"/>
                  </a:cubicBezTo>
                  <a:lnTo>
                    <a:pt x="8955" y="2429"/>
                  </a:lnTo>
                  <a:lnTo>
                    <a:pt x="8836" y="1929"/>
                  </a:lnTo>
                  <a:cubicBezTo>
                    <a:pt x="8740" y="1500"/>
                    <a:pt x="8383" y="1215"/>
                    <a:pt x="7931" y="1215"/>
                  </a:cubicBezTo>
                  <a:lnTo>
                    <a:pt x="6621" y="1215"/>
                  </a:lnTo>
                  <a:lnTo>
                    <a:pt x="6264" y="500"/>
                  </a:lnTo>
                  <a:cubicBezTo>
                    <a:pt x="6121" y="191"/>
                    <a:pt x="5787" y="0"/>
                    <a:pt x="5478" y="0"/>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1392;p70">
            <a:extLst>
              <a:ext uri="{FF2B5EF4-FFF2-40B4-BE49-F238E27FC236}">
                <a16:creationId xmlns:a16="http://schemas.microsoft.com/office/drawing/2014/main" id="{7E76168B-CDF2-6D50-353B-6EF91D498628}"/>
              </a:ext>
            </a:extLst>
          </p:cNvPr>
          <p:cNvGrpSpPr/>
          <p:nvPr/>
        </p:nvGrpSpPr>
        <p:grpSpPr>
          <a:xfrm>
            <a:off x="5160880" y="641439"/>
            <a:ext cx="364592" cy="352262"/>
            <a:chOff x="1527216" y="3498161"/>
            <a:chExt cx="364592" cy="352262"/>
          </a:xfrm>
        </p:grpSpPr>
        <p:sp>
          <p:nvSpPr>
            <p:cNvPr id="57" name="Google Shape;1393;p70">
              <a:extLst>
                <a:ext uri="{FF2B5EF4-FFF2-40B4-BE49-F238E27FC236}">
                  <a16:creationId xmlns:a16="http://schemas.microsoft.com/office/drawing/2014/main" id="{D9C99C1B-30A9-E509-84CC-23DF7A04D172}"/>
                </a:ext>
              </a:extLst>
            </p:cNvPr>
            <p:cNvSpPr/>
            <p:nvPr/>
          </p:nvSpPr>
          <p:spPr>
            <a:xfrm>
              <a:off x="1679071" y="3498161"/>
              <a:ext cx="212737" cy="200442"/>
            </a:xfrm>
            <a:custGeom>
              <a:avLst/>
              <a:gdLst/>
              <a:ahLst/>
              <a:cxnLst/>
              <a:rect l="l" t="t" r="r" b="b"/>
              <a:pathLst>
                <a:path w="6073" h="5722" extrusionOk="0">
                  <a:moveTo>
                    <a:pt x="4441" y="0"/>
                  </a:moveTo>
                  <a:cubicBezTo>
                    <a:pt x="3894" y="0"/>
                    <a:pt x="3346" y="209"/>
                    <a:pt x="2929" y="625"/>
                  </a:cubicBezTo>
                  <a:lnTo>
                    <a:pt x="1548" y="2030"/>
                  </a:lnTo>
                  <a:cubicBezTo>
                    <a:pt x="1429" y="2149"/>
                    <a:pt x="1429" y="2340"/>
                    <a:pt x="1548" y="2459"/>
                  </a:cubicBezTo>
                  <a:cubicBezTo>
                    <a:pt x="1596" y="2530"/>
                    <a:pt x="1619" y="2578"/>
                    <a:pt x="1619" y="2673"/>
                  </a:cubicBezTo>
                  <a:cubicBezTo>
                    <a:pt x="1619" y="2769"/>
                    <a:pt x="1596" y="2816"/>
                    <a:pt x="1548" y="2888"/>
                  </a:cubicBezTo>
                  <a:lnTo>
                    <a:pt x="1072" y="3364"/>
                  </a:lnTo>
                  <a:cubicBezTo>
                    <a:pt x="881" y="3388"/>
                    <a:pt x="715" y="3459"/>
                    <a:pt x="595" y="3578"/>
                  </a:cubicBezTo>
                  <a:lnTo>
                    <a:pt x="0" y="4102"/>
                  </a:lnTo>
                  <a:lnTo>
                    <a:pt x="1596" y="5722"/>
                  </a:lnTo>
                  <a:lnTo>
                    <a:pt x="2143" y="5126"/>
                  </a:lnTo>
                  <a:cubicBezTo>
                    <a:pt x="2262" y="5007"/>
                    <a:pt x="2310" y="4817"/>
                    <a:pt x="2334" y="4674"/>
                  </a:cubicBezTo>
                  <a:lnTo>
                    <a:pt x="5954" y="1078"/>
                  </a:lnTo>
                  <a:cubicBezTo>
                    <a:pt x="6073" y="959"/>
                    <a:pt x="6073" y="744"/>
                    <a:pt x="5954" y="625"/>
                  </a:cubicBezTo>
                  <a:cubicBezTo>
                    <a:pt x="5537" y="209"/>
                    <a:pt x="4989" y="0"/>
                    <a:pt x="4441" y="0"/>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94;p70">
              <a:extLst>
                <a:ext uri="{FF2B5EF4-FFF2-40B4-BE49-F238E27FC236}">
                  <a16:creationId xmlns:a16="http://schemas.microsoft.com/office/drawing/2014/main" id="{10B20414-C3FC-6F0F-57E6-15EA6E4F5421}"/>
                </a:ext>
              </a:extLst>
            </p:cNvPr>
            <p:cNvSpPr/>
            <p:nvPr/>
          </p:nvSpPr>
          <p:spPr>
            <a:xfrm>
              <a:off x="1527216" y="3656847"/>
              <a:ext cx="195257" cy="193576"/>
            </a:xfrm>
            <a:custGeom>
              <a:avLst/>
              <a:gdLst/>
              <a:ahLst/>
              <a:cxnLst/>
              <a:rect l="l" t="t" r="r" b="b"/>
              <a:pathLst>
                <a:path w="5574" h="5526" extrusionOk="0">
                  <a:moveTo>
                    <a:pt x="3906" y="1"/>
                  </a:moveTo>
                  <a:lnTo>
                    <a:pt x="525" y="3025"/>
                  </a:lnTo>
                  <a:cubicBezTo>
                    <a:pt x="191" y="3287"/>
                    <a:pt x="1" y="3716"/>
                    <a:pt x="1" y="4097"/>
                  </a:cubicBezTo>
                  <a:cubicBezTo>
                    <a:pt x="1" y="4478"/>
                    <a:pt x="168" y="4835"/>
                    <a:pt x="430" y="5121"/>
                  </a:cubicBezTo>
                  <a:cubicBezTo>
                    <a:pt x="691" y="5383"/>
                    <a:pt x="1049" y="5526"/>
                    <a:pt x="1430" y="5526"/>
                  </a:cubicBezTo>
                  <a:lnTo>
                    <a:pt x="1501" y="5526"/>
                  </a:lnTo>
                  <a:cubicBezTo>
                    <a:pt x="1787" y="5526"/>
                    <a:pt x="2073" y="5407"/>
                    <a:pt x="2311" y="5264"/>
                  </a:cubicBezTo>
                  <a:lnTo>
                    <a:pt x="1358" y="4311"/>
                  </a:lnTo>
                  <a:cubicBezTo>
                    <a:pt x="1239" y="4192"/>
                    <a:pt x="1239" y="4002"/>
                    <a:pt x="1358" y="3883"/>
                  </a:cubicBezTo>
                  <a:cubicBezTo>
                    <a:pt x="1418" y="3823"/>
                    <a:pt x="1489" y="3793"/>
                    <a:pt x="1561" y="3793"/>
                  </a:cubicBezTo>
                  <a:cubicBezTo>
                    <a:pt x="1632" y="3793"/>
                    <a:pt x="1704" y="3823"/>
                    <a:pt x="1763" y="3883"/>
                  </a:cubicBezTo>
                  <a:lnTo>
                    <a:pt x="2716" y="4835"/>
                  </a:lnTo>
                  <a:lnTo>
                    <a:pt x="3144" y="4406"/>
                  </a:lnTo>
                  <a:lnTo>
                    <a:pt x="2263" y="3525"/>
                  </a:lnTo>
                  <a:cubicBezTo>
                    <a:pt x="2144" y="3406"/>
                    <a:pt x="2144" y="3240"/>
                    <a:pt x="2263" y="3120"/>
                  </a:cubicBezTo>
                  <a:cubicBezTo>
                    <a:pt x="2323" y="3061"/>
                    <a:pt x="2400" y="3031"/>
                    <a:pt x="2478" y="3031"/>
                  </a:cubicBezTo>
                  <a:cubicBezTo>
                    <a:pt x="2555" y="3031"/>
                    <a:pt x="2632" y="3061"/>
                    <a:pt x="2692" y="3120"/>
                  </a:cubicBezTo>
                  <a:lnTo>
                    <a:pt x="3525" y="3954"/>
                  </a:lnTo>
                  <a:lnTo>
                    <a:pt x="3930" y="3502"/>
                  </a:lnTo>
                  <a:lnTo>
                    <a:pt x="3168" y="2739"/>
                  </a:lnTo>
                  <a:cubicBezTo>
                    <a:pt x="3049" y="2620"/>
                    <a:pt x="3049" y="2430"/>
                    <a:pt x="3168" y="2311"/>
                  </a:cubicBezTo>
                  <a:cubicBezTo>
                    <a:pt x="3228" y="2251"/>
                    <a:pt x="3299" y="2222"/>
                    <a:pt x="3371" y="2222"/>
                  </a:cubicBezTo>
                  <a:cubicBezTo>
                    <a:pt x="3442" y="2222"/>
                    <a:pt x="3513" y="2251"/>
                    <a:pt x="3573" y="2311"/>
                  </a:cubicBezTo>
                  <a:lnTo>
                    <a:pt x="4335" y="3049"/>
                  </a:lnTo>
                  <a:lnTo>
                    <a:pt x="4740" y="2620"/>
                  </a:lnTo>
                  <a:lnTo>
                    <a:pt x="4097" y="1954"/>
                  </a:lnTo>
                  <a:cubicBezTo>
                    <a:pt x="3978" y="1835"/>
                    <a:pt x="3978" y="1668"/>
                    <a:pt x="4097" y="1549"/>
                  </a:cubicBezTo>
                  <a:cubicBezTo>
                    <a:pt x="4138" y="1426"/>
                    <a:pt x="4226" y="1374"/>
                    <a:pt x="4316" y="1374"/>
                  </a:cubicBezTo>
                  <a:cubicBezTo>
                    <a:pt x="4383" y="1374"/>
                    <a:pt x="4451" y="1403"/>
                    <a:pt x="4502" y="1453"/>
                  </a:cubicBezTo>
                  <a:lnTo>
                    <a:pt x="5145" y="2096"/>
                  </a:lnTo>
                  <a:lnTo>
                    <a:pt x="5573" y="1668"/>
                  </a:lnTo>
                  <a:lnTo>
                    <a:pt x="3906" y="1"/>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1462;p70">
            <a:extLst>
              <a:ext uri="{FF2B5EF4-FFF2-40B4-BE49-F238E27FC236}">
                <a16:creationId xmlns:a16="http://schemas.microsoft.com/office/drawing/2014/main" id="{D264F4BF-EDA2-5367-FBD9-EAE28ED91D71}"/>
              </a:ext>
            </a:extLst>
          </p:cNvPr>
          <p:cNvGrpSpPr/>
          <p:nvPr/>
        </p:nvGrpSpPr>
        <p:grpSpPr>
          <a:xfrm>
            <a:off x="6572809" y="2102412"/>
            <a:ext cx="365433" cy="234421"/>
            <a:chOff x="713014" y="3560934"/>
            <a:chExt cx="365433" cy="234421"/>
          </a:xfrm>
        </p:grpSpPr>
        <p:sp>
          <p:nvSpPr>
            <p:cNvPr id="60" name="Google Shape;1463;p70">
              <a:extLst>
                <a:ext uri="{FF2B5EF4-FFF2-40B4-BE49-F238E27FC236}">
                  <a16:creationId xmlns:a16="http://schemas.microsoft.com/office/drawing/2014/main" id="{06A149E5-ADE0-437F-C764-6ED23AB0CEF4}"/>
                </a:ext>
              </a:extLst>
            </p:cNvPr>
            <p:cNvSpPr/>
            <p:nvPr/>
          </p:nvSpPr>
          <p:spPr>
            <a:xfrm>
              <a:off x="1013361" y="3688338"/>
              <a:ext cx="65086" cy="86174"/>
            </a:xfrm>
            <a:custGeom>
              <a:avLst/>
              <a:gdLst/>
              <a:ahLst/>
              <a:cxnLst/>
              <a:rect l="l" t="t" r="r" b="b"/>
              <a:pathLst>
                <a:path w="1858" h="2460" extrusionOk="0">
                  <a:moveTo>
                    <a:pt x="908" y="1"/>
                  </a:moveTo>
                  <a:cubicBezTo>
                    <a:pt x="810" y="1"/>
                    <a:pt x="715" y="42"/>
                    <a:pt x="667" y="126"/>
                  </a:cubicBezTo>
                  <a:cubicBezTo>
                    <a:pt x="453" y="435"/>
                    <a:pt x="0" y="1150"/>
                    <a:pt x="0" y="1531"/>
                  </a:cubicBezTo>
                  <a:cubicBezTo>
                    <a:pt x="0" y="2031"/>
                    <a:pt x="429" y="2460"/>
                    <a:pt x="929" y="2460"/>
                  </a:cubicBezTo>
                  <a:cubicBezTo>
                    <a:pt x="1429" y="2460"/>
                    <a:pt x="1858" y="2031"/>
                    <a:pt x="1858" y="1531"/>
                  </a:cubicBezTo>
                  <a:cubicBezTo>
                    <a:pt x="1810" y="1150"/>
                    <a:pt x="1334" y="435"/>
                    <a:pt x="1167" y="126"/>
                  </a:cubicBezTo>
                  <a:cubicBezTo>
                    <a:pt x="1108" y="42"/>
                    <a:pt x="1006" y="1"/>
                    <a:pt x="908"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64;p70">
              <a:extLst>
                <a:ext uri="{FF2B5EF4-FFF2-40B4-BE49-F238E27FC236}">
                  <a16:creationId xmlns:a16="http://schemas.microsoft.com/office/drawing/2014/main" id="{F2E618D7-28E4-9E4C-DFCB-7718C4E8C7F2}"/>
                </a:ext>
              </a:extLst>
            </p:cNvPr>
            <p:cNvSpPr/>
            <p:nvPr/>
          </p:nvSpPr>
          <p:spPr>
            <a:xfrm>
              <a:off x="713014" y="3560934"/>
              <a:ext cx="365433" cy="234421"/>
            </a:xfrm>
            <a:custGeom>
              <a:avLst/>
              <a:gdLst/>
              <a:ahLst/>
              <a:cxnLst/>
              <a:rect l="l" t="t" r="r" b="b"/>
              <a:pathLst>
                <a:path w="10432" h="6692" extrusionOk="0">
                  <a:moveTo>
                    <a:pt x="9479" y="1834"/>
                  </a:moveTo>
                  <a:cubicBezTo>
                    <a:pt x="9646" y="1834"/>
                    <a:pt x="9765" y="1977"/>
                    <a:pt x="9765" y="2143"/>
                  </a:cubicBezTo>
                  <a:cubicBezTo>
                    <a:pt x="9765" y="2286"/>
                    <a:pt x="9646" y="2429"/>
                    <a:pt x="9479" y="2429"/>
                  </a:cubicBezTo>
                  <a:lnTo>
                    <a:pt x="8646" y="2429"/>
                  </a:lnTo>
                  <a:lnTo>
                    <a:pt x="8788" y="1834"/>
                  </a:lnTo>
                  <a:close/>
                  <a:moveTo>
                    <a:pt x="3954" y="2429"/>
                  </a:moveTo>
                  <a:cubicBezTo>
                    <a:pt x="4121" y="2429"/>
                    <a:pt x="4264" y="2572"/>
                    <a:pt x="4264" y="2739"/>
                  </a:cubicBezTo>
                  <a:cubicBezTo>
                    <a:pt x="4264" y="2882"/>
                    <a:pt x="4121" y="3025"/>
                    <a:pt x="3954" y="3025"/>
                  </a:cubicBezTo>
                  <a:cubicBezTo>
                    <a:pt x="3787" y="3025"/>
                    <a:pt x="3668" y="2882"/>
                    <a:pt x="3668" y="2739"/>
                  </a:cubicBezTo>
                  <a:cubicBezTo>
                    <a:pt x="3668" y="2572"/>
                    <a:pt x="3811" y="2429"/>
                    <a:pt x="3954" y="2429"/>
                  </a:cubicBezTo>
                  <a:close/>
                  <a:moveTo>
                    <a:pt x="3954" y="3644"/>
                  </a:moveTo>
                  <a:cubicBezTo>
                    <a:pt x="4121" y="3644"/>
                    <a:pt x="4264" y="3810"/>
                    <a:pt x="4264" y="3953"/>
                  </a:cubicBezTo>
                  <a:cubicBezTo>
                    <a:pt x="4264" y="4096"/>
                    <a:pt x="4121" y="4239"/>
                    <a:pt x="3954" y="4239"/>
                  </a:cubicBezTo>
                  <a:cubicBezTo>
                    <a:pt x="3787" y="4239"/>
                    <a:pt x="3668" y="4096"/>
                    <a:pt x="3668" y="3953"/>
                  </a:cubicBezTo>
                  <a:cubicBezTo>
                    <a:pt x="3668" y="3810"/>
                    <a:pt x="3811" y="3644"/>
                    <a:pt x="3954" y="3644"/>
                  </a:cubicBezTo>
                  <a:close/>
                  <a:moveTo>
                    <a:pt x="3954" y="4882"/>
                  </a:moveTo>
                  <a:cubicBezTo>
                    <a:pt x="4121" y="4882"/>
                    <a:pt x="4264" y="5025"/>
                    <a:pt x="4264" y="5168"/>
                  </a:cubicBezTo>
                  <a:cubicBezTo>
                    <a:pt x="4264" y="5311"/>
                    <a:pt x="4121" y="5477"/>
                    <a:pt x="3954" y="5477"/>
                  </a:cubicBezTo>
                  <a:cubicBezTo>
                    <a:pt x="3787" y="5477"/>
                    <a:pt x="3668" y="5311"/>
                    <a:pt x="3668" y="5168"/>
                  </a:cubicBezTo>
                  <a:cubicBezTo>
                    <a:pt x="3668" y="5025"/>
                    <a:pt x="3811" y="4882"/>
                    <a:pt x="3954" y="4882"/>
                  </a:cubicBezTo>
                  <a:close/>
                  <a:moveTo>
                    <a:pt x="2740" y="0"/>
                  </a:moveTo>
                  <a:cubicBezTo>
                    <a:pt x="1215" y="0"/>
                    <a:pt x="1" y="1215"/>
                    <a:pt x="1" y="2739"/>
                  </a:cubicBezTo>
                  <a:lnTo>
                    <a:pt x="1" y="3953"/>
                  </a:lnTo>
                  <a:cubicBezTo>
                    <a:pt x="1" y="5477"/>
                    <a:pt x="1215" y="6692"/>
                    <a:pt x="2740" y="6692"/>
                  </a:cubicBezTo>
                  <a:lnTo>
                    <a:pt x="5788" y="6692"/>
                  </a:lnTo>
                  <a:cubicBezTo>
                    <a:pt x="6288" y="6692"/>
                    <a:pt x="6693" y="6263"/>
                    <a:pt x="6693" y="5763"/>
                  </a:cubicBezTo>
                  <a:cubicBezTo>
                    <a:pt x="6693" y="5644"/>
                    <a:pt x="6669" y="5525"/>
                    <a:pt x="6645" y="5430"/>
                  </a:cubicBezTo>
                  <a:cubicBezTo>
                    <a:pt x="7026" y="5311"/>
                    <a:pt x="7336" y="4977"/>
                    <a:pt x="7336" y="4549"/>
                  </a:cubicBezTo>
                  <a:cubicBezTo>
                    <a:pt x="7336" y="4430"/>
                    <a:pt x="7288" y="4311"/>
                    <a:pt x="7264" y="4215"/>
                  </a:cubicBezTo>
                  <a:cubicBezTo>
                    <a:pt x="7645" y="4096"/>
                    <a:pt x="7955" y="3763"/>
                    <a:pt x="7955" y="3310"/>
                  </a:cubicBezTo>
                  <a:cubicBezTo>
                    <a:pt x="7955" y="3191"/>
                    <a:pt x="7931" y="3120"/>
                    <a:pt x="7884" y="3025"/>
                  </a:cubicBezTo>
                  <a:lnTo>
                    <a:pt x="9503" y="3025"/>
                  </a:lnTo>
                  <a:cubicBezTo>
                    <a:pt x="10003" y="3025"/>
                    <a:pt x="10432" y="2596"/>
                    <a:pt x="10432" y="2096"/>
                  </a:cubicBezTo>
                  <a:cubicBezTo>
                    <a:pt x="10432" y="1596"/>
                    <a:pt x="9979" y="1215"/>
                    <a:pt x="9479" y="1215"/>
                  </a:cubicBezTo>
                  <a:lnTo>
                    <a:pt x="5788" y="1215"/>
                  </a:lnTo>
                  <a:cubicBezTo>
                    <a:pt x="5955" y="953"/>
                    <a:pt x="6074" y="643"/>
                    <a:pt x="6074" y="286"/>
                  </a:cubicBezTo>
                  <a:cubicBezTo>
                    <a:pt x="6074" y="119"/>
                    <a:pt x="5931" y="0"/>
                    <a:pt x="5788" y="0"/>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1293;p70">
            <a:extLst>
              <a:ext uri="{FF2B5EF4-FFF2-40B4-BE49-F238E27FC236}">
                <a16:creationId xmlns:a16="http://schemas.microsoft.com/office/drawing/2014/main" id="{6E1EF64B-C708-3124-9EC0-6418E88E3055}"/>
              </a:ext>
            </a:extLst>
          </p:cNvPr>
          <p:cNvGrpSpPr/>
          <p:nvPr/>
        </p:nvGrpSpPr>
        <p:grpSpPr>
          <a:xfrm>
            <a:off x="5321059" y="3102251"/>
            <a:ext cx="363752" cy="363752"/>
            <a:chOff x="7199099" y="4113182"/>
            <a:chExt cx="363752" cy="363752"/>
          </a:xfrm>
        </p:grpSpPr>
        <p:sp>
          <p:nvSpPr>
            <p:cNvPr id="63" name="Google Shape;1294;p70">
              <a:extLst>
                <a:ext uri="{FF2B5EF4-FFF2-40B4-BE49-F238E27FC236}">
                  <a16:creationId xmlns:a16="http://schemas.microsoft.com/office/drawing/2014/main" id="{9D90A95A-C552-8895-6DC5-3FB04BCDC863}"/>
                </a:ext>
              </a:extLst>
            </p:cNvPr>
            <p:cNvSpPr/>
            <p:nvPr/>
          </p:nvSpPr>
          <p:spPr>
            <a:xfrm>
              <a:off x="7370115" y="4199917"/>
              <a:ext cx="20878" cy="20913"/>
            </a:xfrm>
            <a:custGeom>
              <a:avLst/>
              <a:gdLst/>
              <a:ahLst/>
              <a:cxnLst/>
              <a:rect l="l" t="t" r="r" b="b"/>
              <a:pathLst>
                <a:path w="596" h="597" extrusionOk="0">
                  <a:moveTo>
                    <a:pt x="1" y="1"/>
                  </a:moveTo>
                  <a:lnTo>
                    <a:pt x="1" y="596"/>
                  </a:lnTo>
                  <a:lnTo>
                    <a:pt x="596" y="596"/>
                  </a:lnTo>
                  <a:lnTo>
                    <a:pt x="596" y="1"/>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95;p70">
              <a:extLst>
                <a:ext uri="{FF2B5EF4-FFF2-40B4-BE49-F238E27FC236}">
                  <a16:creationId xmlns:a16="http://schemas.microsoft.com/office/drawing/2014/main" id="{10563F6C-BE77-03CC-7F0C-CE9A1479E17D}"/>
                </a:ext>
              </a:extLst>
            </p:cNvPr>
            <p:cNvSpPr/>
            <p:nvPr/>
          </p:nvSpPr>
          <p:spPr>
            <a:xfrm>
              <a:off x="7370115" y="4242478"/>
              <a:ext cx="20878" cy="20878"/>
            </a:xfrm>
            <a:custGeom>
              <a:avLst/>
              <a:gdLst/>
              <a:ahLst/>
              <a:cxnLst/>
              <a:rect l="l" t="t" r="r" b="b"/>
              <a:pathLst>
                <a:path w="596" h="596" extrusionOk="0">
                  <a:moveTo>
                    <a:pt x="1" y="0"/>
                  </a:moveTo>
                  <a:lnTo>
                    <a:pt x="1" y="596"/>
                  </a:lnTo>
                  <a:lnTo>
                    <a:pt x="596" y="596"/>
                  </a:lnTo>
                  <a:lnTo>
                    <a:pt x="596" y="0"/>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96;p70">
              <a:extLst>
                <a:ext uri="{FF2B5EF4-FFF2-40B4-BE49-F238E27FC236}">
                  <a16:creationId xmlns:a16="http://schemas.microsoft.com/office/drawing/2014/main" id="{1838F69B-B1BF-B827-82B6-DB4D212A3F46}"/>
                </a:ext>
              </a:extLst>
            </p:cNvPr>
            <p:cNvSpPr/>
            <p:nvPr/>
          </p:nvSpPr>
          <p:spPr>
            <a:xfrm>
              <a:off x="7370115" y="4326725"/>
              <a:ext cx="20878" cy="43437"/>
            </a:xfrm>
            <a:custGeom>
              <a:avLst/>
              <a:gdLst/>
              <a:ahLst/>
              <a:cxnLst/>
              <a:rect l="l" t="t" r="r" b="b"/>
              <a:pathLst>
                <a:path w="596" h="1240" extrusionOk="0">
                  <a:moveTo>
                    <a:pt x="1" y="1"/>
                  </a:moveTo>
                  <a:lnTo>
                    <a:pt x="1" y="930"/>
                  </a:lnTo>
                  <a:cubicBezTo>
                    <a:pt x="1" y="1120"/>
                    <a:pt x="143" y="1239"/>
                    <a:pt x="310" y="1239"/>
                  </a:cubicBezTo>
                  <a:cubicBezTo>
                    <a:pt x="477" y="1239"/>
                    <a:pt x="596" y="1072"/>
                    <a:pt x="596" y="930"/>
                  </a:cubicBezTo>
                  <a:lnTo>
                    <a:pt x="596" y="1"/>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97;p70">
              <a:extLst>
                <a:ext uri="{FF2B5EF4-FFF2-40B4-BE49-F238E27FC236}">
                  <a16:creationId xmlns:a16="http://schemas.microsoft.com/office/drawing/2014/main" id="{C187C6C2-9E6C-65D0-C793-31C893985616}"/>
                </a:ext>
              </a:extLst>
            </p:cNvPr>
            <p:cNvSpPr/>
            <p:nvPr/>
          </p:nvSpPr>
          <p:spPr>
            <a:xfrm>
              <a:off x="7412677" y="4178233"/>
              <a:ext cx="64245" cy="31737"/>
            </a:xfrm>
            <a:custGeom>
              <a:avLst/>
              <a:gdLst/>
              <a:ahLst/>
              <a:cxnLst/>
              <a:rect l="l" t="t" r="r" b="b"/>
              <a:pathLst>
                <a:path w="1834" h="906" extrusionOk="0">
                  <a:moveTo>
                    <a:pt x="0" y="1"/>
                  </a:moveTo>
                  <a:lnTo>
                    <a:pt x="0" y="596"/>
                  </a:lnTo>
                  <a:lnTo>
                    <a:pt x="929" y="596"/>
                  </a:lnTo>
                  <a:cubicBezTo>
                    <a:pt x="1262" y="596"/>
                    <a:pt x="1524" y="715"/>
                    <a:pt x="1739" y="906"/>
                  </a:cubicBezTo>
                  <a:cubicBezTo>
                    <a:pt x="1786" y="834"/>
                    <a:pt x="1834" y="715"/>
                    <a:pt x="1834" y="596"/>
                  </a:cubicBezTo>
                  <a:cubicBezTo>
                    <a:pt x="1834" y="263"/>
                    <a:pt x="1548" y="1"/>
                    <a:pt x="1238"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98;p70">
              <a:extLst>
                <a:ext uri="{FF2B5EF4-FFF2-40B4-BE49-F238E27FC236}">
                  <a16:creationId xmlns:a16="http://schemas.microsoft.com/office/drawing/2014/main" id="{DC9CAF2C-22DC-7D6A-7C67-85007EA26B77}"/>
                </a:ext>
              </a:extLst>
            </p:cNvPr>
            <p:cNvSpPr/>
            <p:nvPr/>
          </p:nvSpPr>
          <p:spPr>
            <a:xfrm>
              <a:off x="7370115" y="4157390"/>
              <a:ext cx="21719" cy="20878"/>
            </a:xfrm>
            <a:custGeom>
              <a:avLst/>
              <a:gdLst/>
              <a:ahLst/>
              <a:cxnLst/>
              <a:rect l="l" t="t" r="r" b="b"/>
              <a:pathLst>
                <a:path w="620" h="596" extrusionOk="0">
                  <a:moveTo>
                    <a:pt x="310" y="0"/>
                  </a:moveTo>
                  <a:cubicBezTo>
                    <a:pt x="120" y="0"/>
                    <a:pt x="1" y="143"/>
                    <a:pt x="1" y="286"/>
                  </a:cubicBezTo>
                  <a:lnTo>
                    <a:pt x="1" y="596"/>
                  </a:lnTo>
                  <a:lnTo>
                    <a:pt x="596" y="596"/>
                  </a:lnTo>
                  <a:lnTo>
                    <a:pt x="596" y="286"/>
                  </a:lnTo>
                  <a:cubicBezTo>
                    <a:pt x="620" y="120"/>
                    <a:pt x="477" y="0"/>
                    <a:pt x="310" y="0"/>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99;p70">
              <a:extLst>
                <a:ext uri="{FF2B5EF4-FFF2-40B4-BE49-F238E27FC236}">
                  <a16:creationId xmlns:a16="http://schemas.microsoft.com/office/drawing/2014/main" id="{CAC9558C-FF6D-FE79-A7D3-377615488D25}"/>
                </a:ext>
              </a:extLst>
            </p:cNvPr>
            <p:cNvSpPr/>
            <p:nvPr/>
          </p:nvSpPr>
          <p:spPr>
            <a:xfrm>
              <a:off x="7370115" y="4285040"/>
              <a:ext cx="20878" cy="20878"/>
            </a:xfrm>
            <a:custGeom>
              <a:avLst/>
              <a:gdLst/>
              <a:ahLst/>
              <a:cxnLst/>
              <a:rect l="l" t="t" r="r" b="b"/>
              <a:pathLst>
                <a:path w="596" h="596" extrusionOk="0">
                  <a:moveTo>
                    <a:pt x="1" y="0"/>
                  </a:moveTo>
                  <a:lnTo>
                    <a:pt x="1" y="595"/>
                  </a:lnTo>
                  <a:lnTo>
                    <a:pt x="596" y="595"/>
                  </a:lnTo>
                  <a:lnTo>
                    <a:pt x="596" y="0"/>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300;p70">
              <a:extLst>
                <a:ext uri="{FF2B5EF4-FFF2-40B4-BE49-F238E27FC236}">
                  <a16:creationId xmlns:a16="http://schemas.microsoft.com/office/drawing/2014/main" id="{8B0DE7E9-9C9B-2C4D-B8BB-7A5981926559}"/>
                </a:ext>
              </a:extLst>
            </p:cNvPr>
            <p:cNvSpPr/>
            <p:nvPr/>
          </p:nvSpPr>
          <p:spPr>
            <a:xfrm>
              <a:off x="7199099" y="4113182"/>
              <a:ext cx="363752" cy="363752"/>
            </a:xfrm>
            <a:custGeom>
              <a:avLst/>
              <a:gdLst/>
              <a:ahLst/>
              <a:cxnLst/>
              <a:rect l="l" t="t" r="r" b="b"/>
              <a:pathLst>
                <a:path w="10384" h="10384" extrusionOk="0">
                  <a:moveTo>
                    <a:pt x="5264" y="667"/>
                  </a:moveTo>
                  <a:cubicBezTo>
                    <a:pt x="5668" y="667"/>
                    <a:pt x="6026" y="929"/>
                    <a:pt x="6145" y="1262"/>
                  </a:cubicBezTo>
                  <a:lnTo>
                    <a:pt x="7407" y="1262"/>
                  </a:lnTo>
                  <a:cubicBezTo>
                    <a:pt x="8097" y="1262"/>
                    <a:pt x="8645" y="1786"/>
                    <a:pt x="8645" y="2477"/>
                  </a:cubicBezTo>
                  <a:cubicBezTo>
                    <a:pt x="8645" y="2810"/>
                    <a:pt x="8478" y="3096"/>
                    <a:pt x="8288" y="3334"/>
                  </a:cubicBezTo>
                  <a:cubicBezTo>
                    <a:pt x="8217" y="3430"/>
                    <a:pt x="8240" y="3549"/>
                    <a:pt x="8240" y="3691"/>
                  </a:cubicBezTo>
                  <a:cubicBezTo>
                    <a:pt x="8240" y="4025"/>
                    <a:pt x="8097" y="4311"/>
                    <a:pt x="7883" y="4549"/>
                  </a:cubicBezTo>
                  <a:cubicBezTo>
                    <a:pt x="7931" y="4668"/>
                    <a:pt x="7955" y="4787"/>
                    <a:pt x="7955" y="4906"/>
                  </a:cubicBezTo>
                  <a:cubicBezTo>
                    <a:pt x="7955" y="5597"/>
                    <a:pt x="7407" y="6144"/>
                    <a:pt x="6740" y="6144"/>
                  </a:cubicBezTo>
                  <a:cubicBezTo>
                    <a:pt x="6550" y="6144"/>
                    <a:pt x="6430" y="5978"/>
                    <a:pt x="6430" y="5835"/>
                  </a:cubicBezTo>
                  <a:cubicBezTo>
                    <a:pt x="6430" y="5692"/>
                    <a:pt x="6573" y="5549"/>
                    <a:pt x="6740" y="5549"/>
                  </a:cubicBezTo>
                  <a:cubicBezTo>
                    <a:pt x="7050" y="5549"/>
                    <a:pt x="7335" y="5263"/>
                    <a:pt x="7335" y="4954"/>
                  </a:cubicBezTo>
                  <a:cubicBezTo>
                    <a:pt x="7335" y="4620"/>
                    <a:pt x="7050" y="4358"/>
                    <a:pt x="6740" y="4358"/>
                  </a:cubicBezTo>
                  <a:lnTo>
                    <a:pt x="6145" y="4358"/>
                  </a:lnTo>
                  <a:lnTo>
                    <a:pt x="6145" y="6787"/>
                  </a:lnTo>
                  <a:lnTo>
                    <a:pt x="7050" y="6787"/>
                  </a:lnTo>
                  <a:cubicBezTo>
                    <a:pt x="7574" y="6787"/>
                    <a:pt x="7978" y="7192"/>
                    <a:pt x="7978" y="7716"/>
                  </a:cubicBezTo>
                  <a:cubicBezTo>
                    <a:pt x="7978" y="8121"/>
                    <a:pt x="7693" y="8478"/>
                    <a:pt x="7264" y="8573"/>
                  </a:cubicBezTo>
                  <a:cubicBezTo>
                    <a:pt x="6740" y="8716"/>
                    <a:pt x="6288" y="9050"/>
                    <a:pt x="5954" y="9455"/>
                  </a:cubicBezTo>
                  <a:cubicBezTo>
                    <a:pt x="5740" y="9717"/>
                    <a:pt x="5478" y="9859"/>
                    <a:pt x="5216" y="9859"/>
                  </a:cubicBezTo>
                  <a:cubicBezTo>
                    <a:pt x="4906" y="9859"/>
                    <a:pt x="4644" y="9717"/>
                    <a:pt x="4478" y="9455"/>
                  </a:cubicBezTo>
                  <a:cubicBezTo>
                    <a:pt x="4144" y="9050"/>
                    <a:pt x="3668" y="8716"/>
                    <a:pt x="3168" y="8597"/>
                  </a:cubicBezTo>
                  <a:cubicBezTo>
                    <a:pt x="2739" y="8478"/>
                    <a:pt x="2477" y="8121"/>
                    <a:pt x="2477" y="7716"/>
                  </a:cubicBezTo>
                  <a:cubicBezTo>
                    <a:pt x="2477" y="7216"/>
                    <a:pt x="2882" y="6787"/>
                    <a:pt x="3406" y="6787"/>
                  </a:cubicBezTo>
                  <a:lnTo>
                    <a:pt x="4311" y="6787"/>
                  </a:lnTo>
                  <a:lnTo>
                    <a:pt x="4311" y="4358"/>
                  </a:lnTo>
                  <a:lnTo>
                    <a:pt x="3716" y="4358"/>
                  </a:lnTo>
                  <a:cubicBezTo>
                    <a:pt x="3406" y="4358"/>
                    <a:pt x="3120" y="4620"/>
                    <a:pt x="3120" y="4954"/>
                  </a:cubicBezTo>
                  <a:cubicBezTo>
                    <a:pt x="3120" y="5263"/>
                    <a:pt x="3406" y="5549"/>
                    <a:pt x="3716" y="5549"/>
                  </a:cubicBezTo>
                  <a:cubicBezTo>
                    <a:pt x="3906" y="5549"/>
                    <a:pt x="4025" y="5692"/>
                    <a:pt x="4025" y="5835"/>
                  </a:cubicBezTo>
                  <a:cubicBezTo>
                    <a:pt x="4025" y="5978"/>
                    <a:pt x="3882" y="6144"/>
                    <a:pt x="3716" y="6144"/>
                  </a:cubicBezTo>
                  <a:cubicBezTo>
                    <a:pt x="3049" y="6144"/>
                    <a:pt x="2501" y="5597"/>
                    <a:pt x="2501" y="4906"/>
                  </a:cubicBezTo>
                  <a:cubicBezTo>
                    <a:pt x="2501" y="4787"/>
                    <a:pt x="2525" y="4668"/>
                    <a:pt x="2573" y="4549"/>
                  </a:cubicBezTo>
                  <a:cubicBezTo>
                    <a:pt x="2334" y="4311"/>
                    <a:pt x="2215" y="4025"/>
                    <a:pt x="2215" y="3691"/>
                  </a:cubicBezTo>
                  <a:cubicBezTo>
                    <a:pt x="2215" y="3572"/>
                    <a:pt x="2239" y="3453"/>
                    <a:pt x="2263" y="3334"/>
                  </a:cubicBezTo>
                  <a:cubicBezTo>
                    <a:pt x="2025" y="3096"/>
                    <a:pt x="1906" y="2810"/>
                    <a:pt x="1906" y="2477"/>
                  </a:cubicBezTo>
                  <a:cubicBezTo>
                    <a:pt x="1906" y="1786"/>
                    <a:pt x="2453" y="1262"/>
                    <a:pt x="3120" y="1262"/>
                  </a:cubicBezTo>
                  <a:lnTo>
                    <a:pt x="4406" y="1262"/>
                  </a:lnTo>
                  <a:cubicBezTo>
                    <a:pt x="4525" y="905"/>
                    <a:pt x="4859" y="667"/>
                    <a:pt x="5264" y="667"/>
                  </a:cubicBezTo>
                  <a:close/>
                  <a:moveTo>
                    <a:pt x="929" y="0"/>
                  </a:moveTo>
                  <a:cubicBezTo>
                    <a:pt x="405" y="0"/>
                    <a:pt x="1" y="429"/>
                    <a:pt x="1" y="929"/>
                  </a:cubicBezTo>
                  <a:lnTo>
                    <a:pt x="1" y="9478"/>
                  </a:lnTo>
                  <a:cubicBezTo>
                    <a:pt x="1" y="9978"/>
                    <a:pt x="405" y="10383"/>
                    <a:pt x="929" y="10383"/>
                  </a:cubicBezTo>
                  <a:lnTo>
                    <a:pt x="9479" y="10383"/>
                  </a:lnTo>
                  <a:cubicBezTo>
                    <a:pt x="9979" y="10383"/>
                    <a:pt x="10384" y="9978"/>
                    <a:pt x="10384" y="9478"/>
                  </a:cubicBezTo>
                  <a:lnTo>
                    <a:pt x="10384" y="929"/>
                  </a:lnTo>
                  <a:cubicBezTo>
                    <a:pt x="10384" y="453"/>
                    <a:pt x="9979" y="24"/>
                    <a:pt x="9479" y="24"/>
                  </a:cubicBezTo>
                  <a:lnTo>
                    <a:pt x="929" y="0"/>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301;p70">
              <a:extLst>
                <a:ext uri="{FF2B5EF4-FFF2-40B4-BE49-F238E27FC236}">
                  <a16:creationId xmlns:a16="http://schemas.microsoft.com/office/drawing/2014/main" id="{30DBE244-A857-B21C-6431-D06670BA1460}"/>
                </a:ext>
              </a:extLst>
            </p:cNvPr>
            <p:cNvSpPr/>
            <p:nvPr/>
          </p:nvSpPr>
          <p:spPr>
            <a:xfrm>
              <a:off x="7412677" y="4220794"/>
              <a:ext cx="53421" cy="32578"/>
            </a:xfrm>
            <a:custGeom>
              <a:avLst/>
              <a:gdLst/>
              <a:ahLst/>
              <a:cxnLst/>
              <a:rect l="l" t="t" r="r" b="b"/>
              <a:pathLst>
                <a:path w="1525" h="930" extrusionOk="0">
                  <a:moveTo>
                    <a:pt x="0" y="0"/>
                  </a:moveTo>
                  <a:lnTo>
                    <a:pt x="0" y="596"/>
                  </a:lnTo>
                  <a:lnTo>
                    <a:pt x="595" y="596"/>
                  </a:lnTo>
                  <a:cubicBezTo>
                    <a:pt x="929" y="596"/>
                    <a:pt x="1191" y="715"/>
                    <a:pt x="1405" y="929"/>
                  </a:cubicBezTo>
                  <a:cubicBezTo>
                    <a:pt x="1477" y="834"/>
                    <a:pt x="1500" y="715"/>
                    <a:pt x="1500" y="596"/>
                  </a:cubicBezTo>
                  <a:cubicBezTo>
                    <a:pt x="1524" y="262"/>
                    <a:pt x="1262" y="0"/>
                    <a:pt x="929" y="0"/>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302;p70">
              <a:extLst>
                <a:ext uri="{FF2B5EF4-FFF2-40B4-BE49-F238E27FC236}">
                  <a16:creationId xmlns:a16="http://schemas.microsoft.com/office/drawing/2014/main" id="{44483D1F-034B-7BFC-2B1E-DCFB142D8B99}"/>
                </a:ext>
              </a:extLst>
            </p:cNvPr>
            <p:cNvSpPr/>
            <p:nvPr/>
          </p:nvSpPr>
          <p:spPr>
            <a:xfrm>
              <a:off x="7307551" y="4370127"/>
              <a:ext cx="149368" cy="63404"/>
            </a:xfrm>
            <a:custGeom>
              <a:avLst/>
              <a:gdLst/>
              <a:ahLst/>
              <a:cxnLst/>
              <a:rect l="l" t="t" r="r" b="b"/>
              <a:pathLst>
                <a:path w="4264" h="1810" extrusionOk="0">
                  <a:moveTo>
                    <a:pt x="310" y="0"/>
                  </a:moveTo>
                  <a:cubicBezTo>
                    <a:pt x="119" y="0"/>
                    <a:pt x="0" y="143"/>
                    <a:pt x="0" y="286"/>
                  </a:cubicBezTo>
                  <a:cubicBezTo>
                    <a:pt x="0" y="429"/>
                    <a:pt x="119" y="548"/>
                    <a:pt x="239" y="595"/>
                  </a:cubicBezTo>
                  <a:cubicBezTo>
                    <a:pt x="905" y="738"/>
                    <a:pt x="1453" y="1119"/>
                    <a:pt x="1882" y="1667"/>
                  </a:cubicBezTo>
                  <a:cubicBezTo>
                    <a:pt x="1906" y="1715"/>
                    <a:pt x="2001" y="1810"/>
                    <a:pt x="2120" y="1810"/>
                  </a:cubicBezTo>
                  <a:cubicBezTo>
                    <a:pt x="2239" y="1810"/>
                    <a:pt x="2334" y="1715"/>
                    <a:pt x="2382" y="1667"/>
                  </a:cubicBezTo>
                  <a:cubicBezTo>
                    <a:pt x="2763" y="1143"/>
                    <a:pt x="3334" y="738"/>
                    <a:pt x="4025" y="548"/>
                  </a:cubicBezTo>
                  <a:cubicBezTo>
                    <a:pt x="4144" y="524"/>
                    <a:pt x="4263" y="429"/>
                    <a:pt x="4263" y="262"/>
                  </a:cubicBezTo>
                  <a:cubicBezTo>
                    <a:pt x="4239" y="143"/>
                    <a:pt x="4073" y="0"/>
                    <a:pt x="3930" y="0"/>
                  </a:cubicBezTo>
                  <a:lnTo>
                    <a:pt x="2977" y="0"/>
                  </a:lnTo>
                  <a:cubicBezTo>
                    <a:pt x="2858" y="357"/>
                    <a:pt x="2501" y="595"/>
                    <a:pt x="2120" y="595"/>
                  </a:cubicBezTo>
                  <a:cubicBezTo>
                    <a:pt x="1739" y="595"/>
                    <a:pt x="1382" y="310"/>
                    <a:pt x="1263" y="0"/>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303;p70">
              <a:extLst>
                <a:ext uri="{FF2B5EF4-FFF2-40B4-BE49-F238E27FC236}">
                  <a16:creationId xmlns:a16="http://schemas.microsoft.com/office/drawing/2014/main" id="{1181E31F-10D5-5535-6FF7-2DA690566B2A}"/>
                </a:ext>
              </a:extLst>
            </p:cNvPr>
            <p:cNvSpPr/>
            <p:nvPr/>
          </p:nvSpPr>
          <p:spPr>
            <a:xfrm>
              <a:off x="7285868" y="4178233"/>
              <a:ext cx="63439" cy="31737"/>
            </a:xfrm>
            <a:custGeom>
              <a:avLst/>
              <a:gdLst/>
              <a:ahLst/>
              <a:cxnLst/>
              <a:rect l="l" t="t" r="r" b="b"/>
              <a:pathLst>
                <a:path w="1811" h="906" extrusionOk="0">
                  <a:moveTo>
                    <a:pt x="596" y="1"/>
                  </a:moveTo>
                  <a:cubicBezTo>
                    <a:pt x="262" y="1"/>
                    <a:pt x="0" y="263"/>
                    <a:pt x="0" y="596"/>
                  </a:cubicBezTo>
                  <a:cubicBezTo>
                    <a:pt x="0" y="715"/>
                    <a:pt x="24" y="834"/>
                    <a:pt x="72" y="906"/>
                  </a:cubicBezTo>
                  <a:cubicBezTo>
                    <a:pt x="286" y="715"/>
                    <a:pt x="596" y="596"/>
                    <a:pt x="881" y="596"/>
                  </a:cubicBezTo>
                  <a:lnTo>
                    <a:pt x="1810" y="596"/>
                  </a:lnTo>
                  <a:lnTo>
                    <a:pt x="1810" y="1"/>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304;p70">
              <a:extLst>
                <a:ext uri="{FF2B5EF4-FFF2-40B4-BE49-F238E27FC236}">
                  <a16:creationId xmlns:a16="http://schemas.microsoft.com/office/drawing/2014/main" id="{206C95AF-DC95-8325-B915-4D89B83690FE}"/>
                </a:ext>
              </a:extLst>
            </p:cNvPr>
            <p:cNvSpPr/>
            <p:nvPr/>
          </p:nvSpPr>
          <p:spPr>
            <a:xfrm>
              <a:off x="7295887" y="4220794"/>
              <a:ext cx="52580" cy="32578"/>
            </a:xfrm>
            <a:custGeom>
              <a:avLst/>
              <a:gdLst/>
              <a:ahLst/>
              <a:cxnLst/>
              <a:rect l="l" t="t" r="r" b="b"/>
              <a:pathLst>
                <a:path w="1501" h="930" extrusionOk="0">
                  <a:moveTo>
                    <a:pt x="595" y="0"/>
                  </a:moveTo>
                  <a:cubicBezTo>
                    <a:pt x="286" y="0"/>
                    <a:pt x="0" y="262"/>
                    <a:pt x="0" y="596"/>
                  </a:cubicBezTo>
                  <a:cubicBezTo>
                    <a:pt x="0" y="715"/>
                    <a:pt x="48" y="834"/>
                    <a:pt x="95" y="929"/>
                  </a:cubicBezTo>
                  <a:cubicBezTo>
                    <a:pt x="310" y="715"/>
                    <a:pt x="595" y="596"/>
                    <a:pt x="905" y="596"/>
                  </a:cubicBezTo>
                  <a:lnTo>
                    <a:pt x="1500" y="596"/>
                  </a:lnTo>
                  <a:lnTo>
                    <a:pt x="1500" y="0"/>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6" name="Google Shape;1305;p70">
            <a:extLst>
              <a:ext uri="{FF2B5EF4-FFF2-40B4-BE49-F238E27FC236}">
                <a16:creationId xmlns:a16="http://schemas.microsoft.com/office/drawing/2014/main" id="{552F15BD-85C2-8524-F518-CB47BB47208E}"/>
              </a:ext>
            </a:extLst>
          </p:cNvPr>
          <p:cNvSpPr/>
          <p:nvPr/>
        </p:nvSpPr>
        <p:spPr>
          <a:xfrm>
            <a:off x="4253111" y="2998758"/>
            <a:ext cx="276982" cy="362105"/>
          </a:xfrm>
          <a:custGeom>
            <a:avLst/>
            <a:gdLst/>
            <a:ahLst/>
            <a:cxnLst/>
            <a:rect l="l" t="t" r="r" b="b"/>
            <a:pathLst>
              <a:path w="7907" h="10337" extrusionOk="0">
                <a:moveTo>
                  <a:pt x="5585" y="3007"/>
                </a:moveTo>
                <a:cubicBezTo>
                  <a:pt x="5656" y="3007"/>
                  <a:pt x="5728" y="3037"/>
                  <a:pt x="5787" y="3097"/>
                </a:cubicBezTo>
                <a:cubicBezTo>
                  <a:pt x="6359" y="3668"/>
                  <a:pt x="6692" y="4430"/>
                  <a:pt x="6692" y="5240"/>
                </a:cubicBezTo>
                <a:cubicBezTo>
                  <a:pt x="6692" y="6050"/>
                  <a:pt x="6359" y="6788"/>
                  <a:pt x="5787" y="7383"/>
                </a:cubicBezTo>
                <a:cubicBezTo>
                  <a:pt x="5240" y="7955"/>
                  <a:pt x="4454" y="8288"/>
                  <a:pt x="3644" y="8288"/>
                </a:cubicBezTo>
                <a:cubicBezTo>
                  <a:pt x="3477" y="8288"/>
                  <a:pt x="3358" y="8122"/>
                  <a:pt x="3358" y="7979"/>
                </a:cubicBezTo>
                <a:cubicBezTo>
                  <a:pt x="3358" y="7812"/>
                  <a:pt x="3501" y="7693"/>
                  <a:pt x="3644" y="7693"/>
                </a:cubicBezTo>
                <a:cubicBezTo>
                  <a:pt x="4311" y="7693"/>
                  <a:pt x="4906" y="7407"/>
                  <a:pt x="5382" y="6979"/>
                </a:cubicBezTo>
                <a:cubicBezTo>
                  <a:pt x="5811" y="6526"/>
                  <a:pt x="6097" y="5907"/>
                  <a:pt x="6097" y="5240"/>
                </a:cubicBezTo>
                <a:cubicBezTo>
                  <a:pt x="6097" y="4597"/>
                  <a:pt x="5811" y="4002"/>
                  <a:pt x="5382" y="3525"/>
                </a:cubicBezTo>
                <a:cubicBezTo>
                  <a:pt x="5263" y="3406"/>
                  <a:pt x="5263" y="3216"/>
                  <a:pt x="5382" y="3097"/>
                </a:cubicBezTo>
                <a:cubicBezTo>
                  <a:pt x="5442" y="3037"/>
                  <a:pt x="5513" y="3007"/>
                  <a:pt x="5585" y="3007"/>
                </a:cubicBezTo>
                <a:close/>
                <a:moveTo>
                  <a:pt x="286" y="1"/>
                </a:moveTo>
                <a:cubicBezTo>
                  <a:pt x="119" y="1"/>
                  <a:pt x="0" y="144"/>
                  <a:pt x="0" y="310"/>
                </a:cubicBezTo>
                <a:lnTo>
                  <a:pt x="0" y="1263"/>
                </a:lnTo>
                <a:cubicBezTo>
                  <a:pt x="0" y="2359"/>
                  <a:pt x="834" y="3240"/>
                  <a:pt x="1929" y="3359"/>
                </a:cubicBezTo>
                <a:cubicBezTo>
                  <a:pt x="2167" y="4073"/>
                  <a:pt x="2882" y="4597"/>
                  <a:pt x="3644" y="4597"/>
                </a:cubicBezTo>
                <a:cubicBezTo>
                  <a:pt x="3977" y="4597"/>
                  <a:pt x="4239" y="4859"/>
                  <a:pt x="4239" y="5192"/>
                </a:cubicBezTo>
                <a:cubicBezTo>
                  <a:pt x="4239" y="5502"/>
                  <a:pt x="3977" y="5788"/>
                  <a:pt x="3644" y="5788"/>
                </a:cubicBezTo>
                <a:cubicBezTo>
                  <a:pt x="2882" y="5788"/>
                  <a:pt x="2191" y="6288"/>
                  <a:pt x="1929" y="7002"/>
                </a:cubicBezTo>
                <a:cubicBezTo>
                  <a:pt x="858" y="7098"/>
                  <a:pt x="0" y="8003"/>
                  <a:pt x="0" y="9122"/>
                </a:cubicBezTo>
                <a:lnTo>
                  <a:pt x="0" y="10027"/>
                </a:lnTo>
                <a:cubicBezTo>
                  <a:pt x="0" y="10217"/>
                  <a:pt x="143" y="10336"/>
                  <a:pt x="286" y="10336"/>
                </a:cubicBezTo>
                <a:lnTo>
                  <a:pt x="1501" y="10336"/>
                </a:lnTo>
                <a:cubicBezTo>
                  <a:pt x="1691" y="10336"/>
                  <a:pt x="1810" y="10193"/>
                  <a:pt x="1810" y="10027"/>
                </a:cubicBezTo>
                <a:lnTo>
                  <a:pt x="1810" y="9122"/>
                </a:lnTo>
                <a:cubicBezTo>
                  <a:pt x="1810" y="8931"/>
                  <a:pt x="1953" y="8812"/>
                  <a:pt x="2096" y="8812"/>
                </a:cubicBezTo>
                <a:lnTo>
                  <a:pt x="2263" y="8812"/>
                </a:lnTo>
                <a:cubicBezTo>
                  <a:pt x="2620" y="9193"/>
                  <a:pt x="3096" y="9408"/>
                  <a:pt x="3620" y="9408"/>
                </a:cubicBezTo>
                <a:cubicBezTo>
                  <a:pt x="5978" y="9408"/>
                  <a:pt x="7883" y="7502"/>
                  <a:pt x="7883" y="5145"/>
                </a:cubicBezTo>
                <a:cubicBezTo>
                  <a:pt x="7907" y="2882"/>
                  <a:pt x="6002" y="953"/>
                  <a:pt x="3644" y="953"/>
                </a:cubicBezTo>
                <a:cubicBezTo>
                  <a:pt x="3120" y="953"/>
                  <a:pt x="2644" y="1168"/>
                  <a:pt x="2287" y="1549"/>
                </a:cubicBezTo>
                <a:lnTo>
                  <a:pt x="2144" y="1549"/>
                </a:lnTo>
                <a:cubicBezTo>
                  <a:pt x="1953" y="1549"/>
                  <a:pt x="1834" y="1406"/>
                  <a:pt x="1834" y="1263"/>
                </a:cubicBezTo>
                <a:lnTo>
                  <a:pt x="1834" y="310"/>
                </a:lnTo>
                <a:cubicBezTo>
                  <a:pt x="1834" y="120"/>
                  <a:pt x="1691" y="1"/>
                  <a:pt x="1548"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7" name="Google Shape;1306;p70">
            <a:extLst>
              <a:ext uri="{FF2B5EF4-FFF2-40B4-BE49-F238E27FC236}">
                <a16:creationId xmlns:a16="http://schemas.microsoft.com/office/drawing/2014/main" id="{FE05B621-30B9-79A5-C6F4-89B5DB018EEF}"/>
              </a:ext>
            </a:extLst>
          </p:cNvPr>
          <p:cNvGrpSpPr/>
          <p:nvPr/>
        </p:nvGrpSpPr>
        <p:grpSpPr>
          <a:xfrm>
            <a:off x="5222302" y="3979623"/>
            <a:ext cx="363752" cy="363752"/>
            <a:chOff x="5572375" y="4113182"/>
            <a:chExt cx="363752" cy="363752"/>
          </a:xfrm>
        </p:grpSpPr>
        <p:sp>
          <p:nvSpPr>
            <p:cNvPr id="1228" name="Google Shape;1307;p70">
              <a:extLst>
                <a:ext uri="{FF2B5EF4-FFF2-40B4-BE49-F238E27FC236}">
                  <a16:creationId xmlns:a16="http://schemas.microsoft.com/office/drawing/2014/main" id="{337785FF-0348-CD94-E2E9-C9E27FAA5D96}"/>
                </a:ext>
              </a:extLst>
            </p:cNvPr>
            <p:cNvSpPr/>
            <p:nvPr/>
          </p:nvSpPr>
          <p:spPr>
            <a:xfrm>
              <a:off x="5636620" y="4240797"/>
              <a:ext cx="236102" cy="130171"/>
            </a:xfrm>
            <a:custGeom>
              <a:avLst/>
              <a:gdLst/>
              <a:ahLst/>
              <a:cxnLst/>
              <a:rect l="l" t="t" r="r" b="b"/>
              <a:pathLst>
                <a:path w="6740" h="3716" extrusionOk="0">
                  <a:moveTo>
                    <a:pt x="2786" y="1"/>
                  </a:moveTo>
                  <a:lnTo>
                    <a:pt x="2310" y="1096"/>
                  </a:lnTo>
                  <a:cubicBezTo>
                    <a:pt x="2239" y="1215"/>
                    <a:pt x="2143" y="1263"/>
                    <a:pt x="2024" y="1263"/>
                  </a:cubicBezTo>
                  <a:lnTo>
                    <a:pt x="0" y="1263"/>
                  </a:lnTo>
                  <a:lnTo>
                    <a:pt x="0" y="3716"/>
                  </a:lnTo>
                  <a:lnTo>
                    <a:pt x="6740" y="3716"/>
                  </a:lnTo>
                  <a:lnTo>
                    <a:pt x="6740" y="1263"/>
                  </a:lnTo>
                  <a:lnTo>
                    <a:pt x="4953" y="1263"/>
                  </a:lnTo>
                  <a:lnTo>
                    <a:pt x="4287" y="2906"/>
                  </a:lnTo>
                  <a:cubicBezTo>
                    <a:pt x="4230" y="3031"/>
                    <a:pt x="4119" y="3091"/>
                    <a:pt x="4010" y="3091"/>
                  </a:cubicBezTo>
                  <a:cubicBezTo>
                    <a:pt x="3892" y="3091"/>
                    <a:pt x="3776" y="3019"/>
                    <a:pt x="3739" y="2882"/>
                  </a:cubicBezTo>
                  <a:lnTo>
                    <a:pt x="2786" y="1"/>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308;p70">
              <a:extLst>
                <a:ext uri="{FF2B5EF4-FFF2-40B4-BE49-F238E27FC236}">
                  <a16:creationId xmlns:a16="http://schemas.microsoft.com/office/drawing/2014/main" id="{7BF68E59-BA29-B892-E3D7-FA5A6116C80E}"/>
                </a:ext>
              </a:extLst>
            </p:cNvPr>
            <p:cNvSpPr/>
            <p:nvPr/>
          </p:nvSpPr>
          <p:spPr>
            <a:xfrm>
              <a:off x="5635780" y="4179074"/>
              <a:ext cx="233615" cy="129331"/>
            </a:xfrm>
            <a:custGeom>
              <a:avLst/>
              <a:gdLst/>
              <a:ahLst/>
              <a:cxnLst/>
              <a:rect l="l" t="t" r="r" b="b"/>
              <a:pathLst>
                <a:path w="6669" h="3692" extrusionOk="0">
                  <a:moveTo>
                    <a:pt x="0" y="1"/>
                  </a:moveTo>
                  <a:lnTo>
                    <a:pt x="0" y="2430"/>
                  </a:lnTo>
                  <a:lnTo>
                    <a:pt x="1834" y="2430"/>
                  </a:lnTo>
                  <a:lnTo>
                    <a:pt x="2548" y="810"/>
                  </a:lnTo>
                  <a:cubicBezTo>
                    <a:pt x="2604" y="677"/>
                    <a:pt x="2712" y="616"/>
                    <a:pt x="2818" y="616"/>
                  </a:cubicBezTo>
                  <a:cubicBezTo>
                    <a:pt x="2939" y="616"/>
                    <a:pt x="3058" y="695"/>
                    <a:pt x="3096" y="834"/>
                  </a:cubicBezTo>
                  <a:lnTo>
                    <a:pt x="4025" y="3692"/>
                  </a:lnTo>
                  <a:lnTo>
                    <a:pt x="4454" y="2644"/>
                  </a:lnTo>
                  <a:cubicBezTo>
                    <a:pt x="4501" y="2525"/>
                    <a:pt x="4596" y="2477"/>
                    <a:pt x="4715" y="2477"/>
                  </a:cubicBezTo>
                  <a:lnTo>
                    <a:pt x="6668" y="2477"/>
                  </a:lnTo>
                  <a:lnTo>
                    <a:pt x="6668" y="1"/>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309;p70">
              <a:extLst>
                <a:ext uri="{FF2B5EF4-FFF2-40B4-BE49-F238E27FC236}">
                  <a16:creationId xmlns:a16="http://schemas.microsoft.com/office/drawing/2014/main" id="{AFDCA195-2E47-4501-BC8A-C16B1249FA5D}"/>
                </a:ext>
              </a:extLst>
            </p:cNvPr>
            <p:cNvSpPr/>
            <p:nvPr/>
          </p:nvSpPr>
          <p:spPr>
            <a:xfrm>
              <a:off x="5572375" y="4113182"/>
              <a:ext cx="363752" cy="363752"/>
            </a:xfrm>
            <a:custGeom>
              <a:avLst/>
              <a:gdLst/>
              <a:ahLst/>
              <a:cxnLst/>
              <a:rect l="l" t="t" r="r" b="b"/>
              <a:pathLst>
                <a:path w="10384" h="10384" extrusionOk="0">
                  <a:moveTo>
                    <a:pt x="8859" y="1215"/>
                  </a:moveTo>
                  <a:cubicBezTo>
                    <a:pt x="9050" y="1215"/>
                    <a:pt x="9169" y="1382"/>
                    <a:pt x="9169" y="1524"/>
                  </a:cubicBezTo>
                  <a:lnTo>
                    <a:pt x="9169" y="7645"/>
                  </a:lnTo>
                  <a:cubicBezTo>
                    <a:pt x="9169" y="7835"/>
                    <a:pt x="9026" y="7954"/>
                    <a:pt x="8859" y="7954"/>
                  </a:cubicBezTo>
                  <a:lnTo>
                    <a:pt x="1524" y="7954"/>
                  </a:lnTo>
                  <a:cubicBezTo>
                    <a:pt x="1334" y="7954"/>
                    <a:pt x="1215" y="7811"/>
                    <a:pt x="1215" y="7645"/>
                  </a:cubicBezTo>
                  <a:lnTo>
                    <a:pt x="1215" y="1524"/>
                  </a:lnTo>
                  <a:cubicBezTo>
                    <a:pt x="1215" y="1334"/>
                    <a:pt x="1358" y="1215"/>
                    <a:pt x="1524" y="1215"/>
                  </a:cubicBezTo>
                  <a:close/>
                  <a:moveTo>
                    <a:pt x="2144" y="8573"/>
                  </a:moveTo>
                  <a:cubicBezTo>
                    <a:pt x="2286" y="8573"/>
                    <a:pt x="2453" y="8716"/>
                    <a:pt x="2453" y="8883"/>
                  </a:cubicBezTo>
                  <a:cubicBezTo>
                    <a:pt x="2453" y="9050"/>
                    <a:pt x="2286" y="9169"/>
                    <a:pt x="2144" y="9169"/>
                  </a:cubicBezTo>
                  <a:cubicBezTo>
                    <a:pt x="1977" y="9169"/>
                    <a:pt x="1858" y="9026"/>
                    <a:pt x="1858" y="8883"/>
                  </a:cubicBezTo>
                  <a:cubicBezTo>
                    <a:pt x="1858" y="8693"/>
                    <a:pt x="2001" y="8573"/>
                    <a:pt x="2144" y="8573"/>
                  </a:cubicBezTo>
                  <a:close/>
                  <a:moveTo>
                    <a:pt x="3334" y="8573"/>
                  </a:moveTo>
                  <a:cubicBezTo>
                    <a:pt x="3525" y="8573"/>
                    <a:pt x="3644" y="8716"/>
                    <a:pt x="3644" y="8883"/>
                  </a:cubicBezTo>
                  <a:cubicBezTo>
                    <a:pt x="3668" y="9050"/>
                    <a:pt x="3501" y="9169"/>
                    <a:pt x="3334" y="9169"/>
                  </a:cubicBezTo>
                  <a:cubicBezTo>
                    <a:pt x="3168" y="9169"/>
                    <a:pt x="3049" y="9026"/>
                    <a:pt x="3049" y="8883"/>
                  </a:cubicBezTo>
                  <a:cubicBezTo>
                    <a:pt x="3049" y="8693"/>
                    <a:pt x="3191" y="8573"/>
                    <a:pt x="3334" y="8573"/>
                  </a:cubicBezTo>
                  <a:close/>
                  <a:moveTo>
                    <a:pt x="1524" y="0"/>
                  </a:moveTo>
                  <a:cubicBezTo>
                    <a:pt x="691" y="0"/>
                    <a:pt x="0" y="691"/>
                    <a:pt x="0" y="1524"/>
                  </a:cubicBezTo>
                  <a:lnTo>
                    <a:pt x="0" y="8883"/>
                  </a:lnTo>
                  <a:cubicBezTo>
                    <a:pt x="0" y="9717"/>
                    <a:pt x="691" y="10383"/>
                    <a:pt x="1524" y="10383"/>
                  </a:cubicBezTo>
                  <a:lnTo>
                    <a:pt x="8859" y="10383"/>
                  </a:lnTo>
                  <a:cubicBezTo>
                    <a:pt x="9693" y="10383"/>
                    <a:pt x="10383" y="9717"/>
                    <a:pt x="10383" y="8883"/>
                  </a:cubicBezTo>
                  <a:lnTo>
                    <a:pt x="10383" y="1524"/>
                  </a:lnTo>
                  <a:cubicBezTo>
                    <a:pt x="10383" y="691"/>
                    <a:pt x="9717" y="0"/>
                    <a:pt x="8859" y="0"/>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310;p70">
            <a:extLst>
              <a:ext uri="{FF2B5EF4-FFF2-40B4-BE49-F238E27FC236}">
                <a16:creationId xmlns:a16="http://schemas.microsoft.com/office/drawing/2014/main" id="{95566506-9650-D29B-FB91-C1F043CD7986}"/>
              </a:ext>
            </a:extLst>
          </p:cNvPr>
          <p:cNvSpPr/>
          <p:nvPr/>
        </p:nvSpPr>
        <p:spPr>
          <a:xfrm>
            <a:off x="8656073" y="2516046"/>
            <a:ext cx="368761" cy="252181"/>
          </a:xfrm>
          <a:custGeom>
            <a:avLst/>
            <a:gdLst/>
            <a:ahLst/>
            <a:cxnLst/>
            <a:rect l="l" t="t" r="r" b="b"/>
            <a:pathLst>
              <a:path w="10527" h="7199" extrusionOk="0">
                <a:moveTo>
                  <a:pt x="6216" y="1126"/>
                </a:moveTo>
                <a:lnTo>
                  <a:pt x="6216" y="1721"/>
                </a:lnTo>
                <a:lnTo>
                  <a:pt x="5621" y="1721"/>
                </a:lnTo>
                <a:lnTo>
                  <a:pt x="5621" y="1126"/>
                </a:lnTo>
                <a:close/>
                <a:moveTo>
                  <a:pt x="4978" y="1173"/>
                </a:moveTo>
                <a:lnTo>
                  <a:pt x="4978" y="1769"/>
                </a:lnTo>
                <a:lnTo>
                  <a:pt x="4383" y="1769"/>
                </a:lnTo>
                <a:lnTo>
                  <a:pt x="4383" y="1459"/>
                </a:lnTo>
                <a:cubicBezTo>
                  <a:pt x="4383" y="1293"/>
                  <a:pt x="4526" y="1173"/>
                  <a:pt x="4692" y="1173"/>
                </a:cubicBezTo>
                <a:close/>
                <a:moveTo>
                  <a:pt x="7121" y="1173"/>
                </a:moveTo>
                <a:cubicBezTo>
                  <a:pt x="7312" y="1173"/>
                  <a:pt x="7431" y="1316"/>
                  <a:pt x="7431" y="1459"/>
                </a:cubicBezTo>
                <a:lnTo>
                  <a:pt x="7431" y="1769"/>
                </a:lnTo>
                <a:lnTo>
                  <a:pt x="6836" y="1769"/>
                </a:lnTo>
                <a:lnTo>
                  <a:pt x="6836" y="1173"/>
                </a:lnTo>
                <a:close/>
                <a:moveTo>
                  <a:pt x="7193" y="3602"/>
                </a:moveTo>
                <a:lnTo>
                  <a:pt x="5907" y="4317"/>
                </a:lnTo>
                <a:lnTo>
                  <a:pt x="4621" y="3602"/>
                </a:lnTo>
                <a:close/>
                <a:moveTo>
                  <a:pt x="5907" y="5008"/>
                </a:moveTo>
                <a:lnTo>
                  <a:pt x="7693" y="6008"/>
                </a:lnTo>
                <a:lnTo>
                  <a:pt x="4145" y="6008"/>
                </a:lnTo>
                <a:lnTo>
                  <a:pt x="5907" y="5008"/>
                </a:lnTo>
                <a:close/>
                <a:moveTo>
                  <a:pt x="2882" y="6008"/>
                </a:moveTo>
                <a:cubicBezTo>
                  <a:pt x="3025" y="6008"/>
                  <a:pt x="3168" y="6174"/>
                  <a:pt x="3168" y="6317"/>
                </a:cubicBezTo>
                <a:cubicBezTo>
                  <a:pt x="3168" y="6484"/>
                  <a:pt x="3049" y="6603"/>
                  <a:pt x="2882" y="6603"/>
                </a:cubicBezTo>
                <a:cubicBezTo>
                  <a:pt x="2692" y="6603"/>
                  <a:pt x="2573" y="6460"/>
                  <a:pt x="2573" y="6317"/>
                </a:cubicBezTo>
                <a:cubicBezTo>
                  <a:pt x="2573" y="6127"/>
                  <a:pt x="2716" y="6008"/>
                  <a:pt x="2882" y="6008"/>
                </a:cubicBezTo>
                <a:close/>
                <a:moveTo>
                  <a:pt x="8955" y="6008"/>
                </a:moveTo>
                <a:cubicBezTo>
                  <a:pt x="9122" y="6008"/>
                  <a:pt x="9241" y="6174"/>
                  <a:pt x="9241" y="6317"/>
                </a:cubicBezTo>
                <a:cubicBezTo>
                  <a:pt x="9241" y="6484"/>
                  <a:pt x="9098" y="6603"/>
                  <a:pt x="8955" y="6603"/>
                </a:cubicBezTo>
                <a:cubicBezTo>
                  <a:pt x="8788" y="6603"/>
                  <a:pt x="8646" y="6460"/>
                  <a:pt x="8646" y="6317"/>
                </a:cubicBezTo>
                <a:cubicBezTo>
                  <a:pt x="8646" y="6174"/>
                  <a:pt x="8788" y="6008"/>
                  <a:pt x="8955" y="6008"/>
                </a:cubicBezTo>
                <a:close/>
                <a:moveTo>
                  <a:pt x="1001" y="1"/>
                </a:moveTo>
                <a:cubicBezTo>
                  <a:pt x="769" y="1"/>
                  <a:pt x="537" y="90"/>
                  <a:pt x="358" y="268"/>
                </a:cubicBezTo>
                <a:cubicBezTo>
                  <a:pt x="1" y="626"/>
                  <a:pt x="1" y="1197"/>
                  <a:pt x="358" y="1554"/>
                </a:cubicBezTo>
                <a:lnTo>
                  <a:pt x="1835" y="3007"/>
                </a:lnTo>
                <a:cubicBezTo>
                  <a:pt x="2192" y="3364"/>
                  <a:pt x="2620" y="3531"/>
                  <a:pt x="3097" y="3531"/>
                </a:cubicBezTo>
                <a:lnTo>
                  <a:pt x="3383" y="3531"/>
                </a:lnTo>
                <a:lnTo>
                  <a:pt x="5288" y="4627"/>
                </a:lnTo>
                <a:lnTo>
                  <a:pt x="3502" y="5627"/>
                </a:lnTo>
                <a:cubicBezTo>
                  <a:pt x="3311" y="5436"/>
                  <a:pt x="3097" y="5365"/>
                  <a:pt x="2835" y="5365"/>
                </a:cubicBezTo>
                <a:cubicBezTo>
                  <a:pt x="2335" y="5365"/>
                  <a:pt x="1906" y="5770"/>
                  <a:pt x="1906" y="6294"/>
                </a:cubicBezTo>
                <a:cubicBezTo>
                  <a:pt x="1906" y="6794"/>
                  <a:pt x="2335" y="7198"/>
                  <a:pt x="2835" y="7198"/>
                </a:cubicBezTo>
                <a:cubicBezTo>
                  <a:pt x="3216" y="7198"/>
                  <a:pt x="3573" y="6937"/>
                  <a:pt x="3692" y="6603"/>
                </a:cubicBezTo>
                <a:lnTo>
                  <a:pt x="8074" y="6603"/>
                </a:lnTo>
                <a:cubicBezTo>
                  <a:pt x="8193" y="6960"/>
                  <a:pt x="8526" y="7198"/>
                  <a:pt x="8931" y="7198"/>
                </a:cubicBezTo>
                <a:cubicBezTo>
                  <a:pt x="9455" y="7198"/>
                  <a:pt x="9860" y="6794"/>
                  <a:pt x="9860" y="6294"/>
                </a:cubicBezTo>
                <a:cubicBezTo>
                  <a:pt x="9860" y="5770"/>
                  <a:pt x="9455" y="5365"/>
                  <a:pt x="8931" y="5365"/>
                </a:cubicBezTo>
                <a:cubicBezTo>
                  <a:pt x="8693" y="5365"/>
                  <a:pt x="8455" y="5460"/>
                  <a:pt x="8288" y="5627"/>
                </a:cubicBezTo>
                <a:lnTo>
                  <a:pt x="6502" y="4627"/>
                </a:lnTo>
                <a:lnTo>
                  <a:pt x="8407" y="3531"/>
                </a:lnTo>
                <a:lnTo>
                  <a:pt x="9598" y="3531"/>
                </a:lnTo>
                <a:lnTo>
                  <a:pt x="9598" y="3579"/>
                </a:lnTo>
                <a:cubicBezTo>
                  <a:pt x="10098" y="3579"/>
                  <a:pt x="10527" y="3150"/>
                  <a:pt x="10527" y="2650"/>
                </a:cubicBezTo>
                <a:cubicBezTo>
                  <a:pt x="10527" y="2150"/>
                  <a:pt x="10098" y="1721"/>
                  <a:pt x="9598" y="1721"/>
                </a:cubicBezTo>
                <a:lnTo>
                  <a:pt x="8050" y="1721"/>
                </a:lnTo>
                <a:lnTo>
                  <a:pt x="8050" y="1435"/>
                </a:lnTo>
                <a:cubicBezTo>
                  <a:pt x="8050" y="911"/>
                  <a:pt x="7622" y="507"/>
                  <a:pt x="7121" y="507"/>
                </a:cubicBezTo>
                <a:lnTo>
                  <a:pt x="4692" y="507"/>
                </a:lnTo>
                <a:cubicBezTo>
                  <a:pt x="4168" y="507"/>
                  <a:pt x="3764" y="911"/>
                  <a:pt x="3764" y="1435"/>
                </a:cubicBezTo>
                <a:lnTo>
                  <a:pt x="3764" y="1721"/>
                </a:lnTo>
                <a:lnTo>
                  <a:pt x="3621" y="1721"/>
                </a:lnTo>
                <a:cubicBezTo>
                  <a:pt x="3287" y="1721"/>
                  <a:pt x="2978" y="1602"/>
                  <a:pt x="2740" y="1364"/>
                </a:cubicBezTo>
                <a:lnTo>
                  <a:pt x="1644" y="268"/>
                </a:lnTo>
                <a:cubicBezTo>
                  <a:pt x="1465" y="90"/>
                  <a:pt x="1233" y="1"/>
                  <a:pt x="1001"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311;p70">
            <a:extLst>
              <a:ext uri="{FF2B5EF4-FFF2-40B4-BE49-F238E27FC236}">
                <a16:creationId xmlns:a16="http://schemas.microsoft.com/office/drawing/2014/main" id="{A9417624-B010-40BE-384C-15A0458CD4F4}"/>
              </a:ext>
            </a:extLst>
          </p:cNvPr>
          <p:cNvGrpSpPr/>
          <p:nvPr/>
        </p:nvGrpSpPr>
        <p:grpSpPr>
          <a:xfrm>
            <a:off x="2367729" y="1339620"/>
            <a:ext cx="364592" cy="364592"/>
            <a:chOff x="3956477" y="4093145"/>
            <a:chExt cx="364592" cy="364592"/>
          </a:xfrm>
        </p:grpSpPr>
        <p:sp>
          <p:nvSpPr>
            <p:cNvPr id="1233" name="Google Shape;1312;p70">
              <a:extLst>
                <a:ext uri="{FF2B5EF4-FFF2-40B4-BE49-F238E27FC236}">
                  <a16:creationId xmlns:a16="http://schemas.microsoft.com/office/drawing/2014/main" id="{A6161F9C-1161-B030-A88D-D9DC4601695B}"/>
                </a:ext>
              </a:extLst>
            </p:cNvPr>
            <p:cNvSpPr/>
            <p:nvPr/>
          </p:nvSpPr>
          <p:spPr>
            <a:xfrm>
              <a:off x="4084126" y="4134866"/>
              <a:ext cx="20878" cy="20878"/>
            </a:xfrm>
            <a:custGeom>
              <a:avLst/>
              <a:gdLst/>
              <a:ahLst/>
              <a:cxnLst/>
              <a:rect l="l" t="t" r="r" b="b"/>
              <a:pathLst>
                <a:path w="596" h="596" extrusionOk="0">
                  <a:moveTo>
                    <a:pt x="310" y="0"/>
                  </a:moveTo>
                  <a:cubicBezTo>
                    <a:pt x="167" y="0"/>
                    <a:pt x="0" y="167"/>
                    <a:pt x="0" y="310"/>
                  </a:cubicBezTo>
                  <a:cubicBezTo>
                    <a:pt x="0" y="453"/>
                    <a:pt x="167" y="596"/>
                    <a:pt x="310" y="596"/>
                  </a:cubicBezTo>
                  <a:cubicBezTo>
                    <a:pt x="453" y="596"/>
                    <a:pt x="596" y="477"/>
                    <a:pt x="596" y="310"/>
                  </a:cubicBezTo>
                  <a:cubicBezTo>
                    <a:pt x="596" y="167"/>
                    <a:pt x="453" y="0"/>
                    <a:pt x="310" y="0"/>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313;p70">
              <a:extLst>
                <a:ext uri="{FF2B5EF4-FFF2-40B4-BE49-F238E27FC236}">
                  <a16:creationId xmlns:a16="http://schemas.microsoft.com/office/drawing/2014/main" id="{0BECA394-8A42-2448-DB74-B3A756D70B8F}"/>
                </a:ext>
              </a:extLst>
            </p:cNvPr>
            <p:cNvSpPr/>
            <p:nvPr/>
          </p:nvSpPr>
          <p:spPr>
            <a:xfrm>
              <a:off x="4019881" y="4241637"/>
              <a:ext cx="63439" cy="63439"/>
            </a:xfrm>
            <a:custGeom>
              <a:avLst/>
              <a:gdLst/>
              <a:ahLst/>
              <a:cxnLst/>
              <a:rect l="l" t="t" r="r" b="b"/>
              <a:pathLst>
                <a:path w="1811" h="1811" extrusionOk="0">
                  <a:moveTo>
                    <a:pt x="1" y="1"/>
                  </a:moveTo>
                  <a:lnTo>
                    <a:pt x="1" y="1811"/>
                  </a:lnTo>
                  <a:lnTo>
                    <a:pt x="1810" y="1811"/>
                  </a:lnTo>
                  <a:lnTo>
                    <a:pt x="1810" y="1"/>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314;p70">
              <a:extLst>
                <a:ext uri="{FF2B5EF4-FFF2-40B4-BE49-F238E27FC236}">
                  <a16:creationId xmlns:a16="http://schemas.microsoft.com/office/drawing/2014/main" id="{D46D2ABC-AEA8-272D-6E16-8EE1A96F9654}"/>
                </a:ext>
              </a:extLst>
            </p:cNvPr>
            <p:cNvSpPr/>
            <p:nvPr/>
          </p:nvSpPr>
          <p:spPr>
            <a:xfrm>
              <a:off x="3956477" y="4093145"/>
              <a:ext cx="277017" cy="364592"/>
            </a:xfrm>
            <a:custGeom>
              <a:avLst/>
              <a:gdLst/>
              <a:ahLst/>
              <a:cxnLst/>
              <a:rect l="l" t="t" r="r" b="b"/>
              <a:pathLst>
                <a:path w="7908" h="10408" extrusionOk="0">
                  <a:moveTo>
                    <a:pt x="3930" y="596"/>
                  </a:moveTo>
                  <a:cubicBezTo>
                    <a:pt x="4430" y="596"/>
                    <a:pt x="4835" y="1025"/>
                    <a:pt x="4835" y="1525"/>
                  </a:cubicBezTo>
                  <a:cubicBezTo>
                    <a:pt x="4835" y="1715"/>
                    <a:pt x="5002" y="1834"/>
                    <a:pt x="5145" y="1834"/>
                  </a:cubicBezTo>
                  <a:lnTo>
                    <a:pt x="5740" y="1834"/>
                  </a:lnTo>
                  <a:cubicBezTo>
                    <a:pt x="5907" y="1834"/>
                    <a:pt x="6026" y="1977"/>
                    <a:pt x="6026" y="2120"/>
                  </a:cubicBezTo>
                  <a:lnTo>
                    <a:pt x="6026" y="2430"/>
                  </a:lnTo>
                  <a:lnTo>
                    <a:pt x="1787" y="2430"/>
                  </a:lnTo>
                  <a:lnTo>
                    <a:pt x="1787" y="2120"/>
                  </a:lnTo>
                  <a:lnTo>
                    <a:pt x="1811" y="2120"/>
                  </a:lnTo>
                  <a:cubicBezTo>
                    <a:pt x="1811" y="1954"/>
                    <a:pt x="1953" y="1834"/>
                    <a:pt x="2096" y="1834"/>
                  </a:cubicBezTo>
                  <a:lnTo>
                    <a:pt x="2692" y="1834"/>
                  </a:lnTo>
                  <a:cubicBezTo>
                    <a:pt x="2882" y="1834"/>
                    <a:pt x="3001" y="1668"/>
                    <a:pt x="3001" y="1525"/>
                  </a:cubicBezTo>
                  <a:cubicBezTo>
                    <a:pt x="3001" y="1025"/>
                    <a:pt x="3406" y="596"/>
                    <a:pt x="3930" y="596"/>
                  </a:cubicBezTo>
                  <a:close/>
                  <a:moveTo>
                    <a:pt x="6383" y="3644"/>
                  </a:moveTo>
                  <a:cubicBezTo>
                    <a:pt x="6573" y="3644"/>
                    <a:pt x="6693" y="3787"/>
                    <a:pt x="6693" y="3930"/>
                  </a:cubicBezTo>
                  <a:cubicBezTo>
                    <a:pt x="6693" y="4097"/>
                    <a:pt x="6550" y="4240"/>
                    <a:pt x="6383" y="4240"/>
                  </a:cubicBezTo>
                  <a:lnTo>
                    <a:pt x="5168" y="4240"/>
                  </a:lnTo>
                  <a:cubicBezTo>
                    <a:pt x="4978" y="4240"/>
                    <a:pt x="4883" y="4097"/>
                    <a:pt x="4883" y="3930"/>
                  </a:cubicBezTo>
                  <a:cubicBezTo>
                    <a:pt x="4883" y="3787"/>
                    <a:pt x="5025" y="3644"/>
                    <a:pt x="5168" y="3644"/>
                  </a:cubicBezTo>
                  <a:close/>
                  <a:moveTo>
                    <a:pt x="6383" y="4859"/>
                  </a:moveTo>
                  <a:cubicBezTo>
                    <a:pt x="6573" y="4859"/>
                    <a:pt x="6693" y="5002"/>
                    <a:pt x="6693" y="5168"/>
                  </a:cubicBezTo>
                  <a:cubicBezTo>
                    <a:pt x="6693" y="5335"/>
                    <a:pt x="6550" y="5454"/>
                    <a:pt x="6383" y="5454"/>
                  </a:cubicBezTo>
                  <a:lnTo>
                    <a:pt x="5168" y="5454"/>
                  </a:lnTo>
                  <a:cubicBezTo>
                    <a:pt x="4978" y="5454"/>
                    <a:pt x="4883" y="5311"/>
                    <a:pt x="4883" y="5168"/>
                  </a:cubicBezTo>
                  <a:cubicBezTo>
                    <a:pt x="4883" y="4978"/>
                    <a:pt x="5025" y="4859"/>
                    <a:pt x="5168" y="4859"/>
                  </a:cubicBezTo>
                  <a:close/>
                  <a:moveTo>
                    <a:pt x="3954" y="3644"/>
                  </a:moveTo>
                  <a:cubicBezTo>
                    <a:pt x="4121" y="3644"/>
                    <a:pt x="4240" y="3787"/>
                    <a:pt x="4240" y="3930"/>
                  </a:cubicBezTo>
                  <a:lnTo>
                    <a:pt x="4240" y="6383"/>
                  </a:lnTo>
                  <a:cubicBezTo>
                    <a:pt x="4240" y="6550"/>
                    <a:pt x="4097" y="6669"/>
                    <a:pt x="3954" y="6669"/>
                  </a:cubicBezTo>
                  <a:lnTo>
                    <a:pt x="1501" y="6669"/>
                  </a:lnTo>
                  <a:cubicBezTo>
                    <a:pt x="1334" y="6669"/>
                    <a:pt x="1215" y="6526"/>
                    <a:pt x="1215" y="6383"/>
                  </a:cubicBezTo>
                  <a:lnTo>
                    <a:pt x="1215" y="3930"/>
                  </a:lnTo>
                  <a:cubicBezTo>
                    <a:pt x="1215" y="3763"/>
                    <a:pt x="1358" y="3644"/>
                    <a:pt x="1501" y="3644"/>
                  </a:cubicBezTo>
                  <a:close/>
                  <a:moveTo>
                    <a:pt x="6383" y="6073"/>
                  </a:moveTo>
                  <a:cubicBezTo>
                    <a:pt x="6573" y="6073"/>
                    <a:pt x="6693" y="6240"/>
                    <a:pt x="6693" y="6383"/>
                  </a:cubicBezTo>
                  <a:cubicBezTo>
                    <a:pt x="6693" y="6550"/>
                    <a:pt x="6550" y="6669"/>
                    <a:pt x="6383" y="6669"/>
                  </a:cubicBezTo>
                  <a:lnTo>
                    <a:pt x="5168" y="6669"/>
                  </a:lnTo>
                  <a:cubicBezTo>
                    <a:pt x="4978" y="6669"/>
                    <a:pt x="4883" y="6526"/>
                    <a:pt x="4883" y="6383"/>
                  </a:cubicBezTo>
                  <a:cubicBezTo>
                    <a:pt x="4883" y="6192"/>
                    <a:pt x="5025" y="6073"/>
                    <a:pt x="5168" y="6073"/>
                  </a:cubicBezTo>
                  <a:close/>
                  <a:moveTo>
                    <a:pt x="6383" y="7312"/>
                  </a:moveTo>
                  <a:cubicBezTo>
                    <a:pt x="6573" y="7312"/>
                    <a:pt x="6693" y="7455"/>
                    <a:pt x="6693" y="7598"/>
                  </a:cubicBezTo>
                  <a:cubicBezTo>
                    <a:pt x="6693" y="7740"/>
                    <a:pt x="6550" y="7907"/>
                    <a:pt x="6383" y="7907"/>
                  </a:cubicBezTo>
                  <a:lnTo>
                    <a:pt x="1501" y="7907"/>
                  </a:lnTo>
                  <a:cubicBezTo>
                    <a:pt x="1334" y="7907"/>
                    <a:pt x="1215" y="7740"/>
                    <a:pt x="1215" y="7598"/>
                  </a:cubicBezTo>
                  <a:cubicBezTo>
                    <a:pt x="1215" y="7455"/>
                    <a:pt x="1358" y="7312"/>
                    <a:pt x="1501" y="7312"/>
                  </a:cubicBezTo>
                  <a:close/>
                  <a:moveTo>
                    <a:pt x="6383" y="8526"/>
                  </a:moveTo>
                  <a:cubicBezTo>
                    <a:pt x="6573" y="8526"/>
                    <a:pt x="6693" y="8669"/>
                    <a:pt x="6693" y="8812"/>
                  </a:cubicBezTo>
                  <a:cubicBezTo>
                    <a:pt x="6693" y="8979"/>
                    <a:pt x="6550" y="9122"/>
                    <a:pt x="6383" y="9122"/>
                  </a:cubicBezTo>
                  <a:lnTo>
                    <a:pt x="1501" y="9122"/>
                  </a:lnTo>
                  <a:cubicBezTo>
                    <a:pt x="1334" y="9122"/>
                    <a:pt x="1215" y="8979"/>
                    <a:pt x="1215" y="8812"/>
                  </a:cubicBezTo>
                  <a:cubicBezTo>
                    <a:pt x="1215" y="8669"/>
                    <a:pt x="1358" y="8526"/>
                    <a:pt x="1501" y="8526"/>
                  </a:cubicBezTo>
                  <a:close/>
                  <a:moveTo>
                    <a:pt x="3954" y="1"/>
                  </a:moveTo>
                  <a:cubicBezTo>
                    <a:pt x="3216" y="1"/>
                    <a:pt x="2620" y="548"/>
                    <a:pt x="2454" y="1239"/>
                  </a:cubicBezTo>
                  <a:lnTo>
                    <a:pt x="2144" y="1239"/>
                  </a:lnTo>
                  <a:cubicBezTo>
                    <a:pt x="1739" y="1239"/>
                    <a:pt x="1382" y="1501"/>
                    <a:pt x="1263" y="1834"/>
                  </a:cubicBezTo>
                  <a:lnTo>
                    <a:pt x="906" y="1834"/>
                  </a:lnTo>
                  <a:cubicBezTo>
                    <a:pt x="405" y="1834"/>
                    <a:pt x="1" y="2239"/>
                    <a:pt x="1" y="2739"/>
                  </a:cubicBezTo>
                  <a:lnTo>
                    <a:pt x="1" y="9479"/>
                  </a:lnTo>
                  <a:cubicBezTo>
                    <a:pt x="1" y="9979"/>
                    <a:pt x="405" y="10408"/>
                    <a:pt x="906" y="10408"/>
                  </a:cubicBezTo>
                  <a:lnTo>
                    <a:pt x="6978" y="10408"/>
                  </a:lnTo>
                  <a:cubicBezTo>
                    <a:pt x="7502" y="10408"/>
                    <a:pt x="7907" y="9979"/>
                    <a:pt x="7907" y="9479"/>
                  </a:cubicBezTo>
                  <a:lnTo>
                    <a:pt x="7907" y="2739"/>
                  </a:lnTo>
                  <a:cubicBezTo>
                    <a:pt x="7907" y="2215"/>
                    <a:pt x="7502" y="1834"/>
                    <a:pt x="6978" y="1834"/>
                  </a:cubicBezTo>
                  <a:lnTo>
                    <a:pt x="6621" y="1834"/>
                  </a:lnTo>
                  <a:cubicBezTo>
                    <a:pt x="6502" y="1477"/>
                    <a:pt x="6192" y="1239"/>
                    <a:pt x="5764" y="1239"/>
                  </a:cubicBezTo>
                  <a:lnTo>
                    <a:pt x="5430" y="1239"/>
                  </a:lnTo>
                  <a:cubicBezTo>
                    <a:pt x="5287" y="548"/>
                    <a:pt x="4692" y="1"/>
                    <a:pt x="3954"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315;p70">
              <a:extLst>
                <a:ext uri="{FF2B5EF4-FFF2-40B4-BE49-F238E27FC236}">
                  <a16:creationId xmlns:a16="http://schemas.microsoft.com/office/drawing/2014/main" id="{B38C03A4-1476-CBB0-2F41-91CFB47D32BE}"/>
                </a:ext>
              </a:extLst>
            </p:cNvPr>
            <p:cNvSpPr/>
            <p:nvPr/>
          </p:nvSpPr>
          <p:spPr>
            <a:xfrm>
              <a:off x="4257630" y="4135917"/>
              <a:ext cx="63439" cy="235051"/>
            </a:xfrm>
            <a:custGeom>
              <a:avLst/>
              <a:gdLst/>
              <a:ahLst/>
              <a:cxnLst/>
              <a:rect l="l" t="t" r="r" b="b"/>
              <a:pathLst>
                <a:path w="1811" h="6710" extrusionOk="0">
                  <a:moveTo>
                    <a:pt x="894" y="0"/>
                  </a:moveTo>
                  <a:cubicBezTo>
                    <a:pt x="781" y="0"/>
                    <a:pt x="667" y="54"/>
                    <a:pt x="620" y="161"/>
                  </a:cubicBezTo>
                  <a:lnTo>
                    <a:pt x="24" y="1375"/>
                  </a:lnTo>
                  <a:cubicBezTo>
                    <a:pt x="1" y="1399"/>
                    <a:pt x="1" y="1471"/>
                    <a:pt x="1" y="1518"/>
                  </a:cubicBezTo>
                  <a:lnTo>
                    <a:pt x="1" y="6710"/>
                  </a:lnTo>
                  <a:lnTo>
                    <a:pt x="1811" y="6710"/>
                  </a:lnTo>
                  <a:lnTo>
                    <a:pt x="1811" y="1518"/>
                  </a:lnTo>
                  <a:cubicBezTo>
                    <a:pt x="1787" y="1471"/>
                    <a:pt x="1763" y="1399"/>
                    <a:pt x="1763" y="1375"/>
                  </a:cubicBezTo>
                  <a:lnTo>
                    <a:pt x="1168" y="161"/>
                  </a:lnTo>
                  <a:cubicBezTo>
                    <a:pt x="1120" y="54"/>
                    <a:pt x="1007" y="0"/>
                    <a:pt x="894" y="0"/>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316;p70">
              <a:extLst>
                <a:ext uri="{FF2B5EF4-FFF2-40B4-BE49-F238E27FC236}">
                  <a16:creationId xmlns:a16="http://schemas.microsoft.com/office/drawing/2014/main" id="{75815233-2A23-6595-C452-74793228C78C}"/>
                </a:ext>
              </a:extLst>
            </p:cNvPr>
            <p:cNvSpPr/>
            <p:nvPr/>
          </p:nvSpPr>
          <p:spPr>
            <a:xfrm>
              <a:off x="4255142" y="4390970"/>
              <a:ext cx="65086" cy="65086"/>
            </a:xfrm>
            <a:custGeom>
              <a:avLst/>
              <a:gdLst/>
              <a:ahLst/>
              <a:cxnLst/>
              <a:rect l="l" t="t" r="r" b="b"/>
              <a:pathLst>
                <a:path w="1858" h="1858" extrusionOk="0">
                  <a:moveTo>
                    <a:pt x="0" y="0"/>
                  </a:moveTo>
                  <a:lnTo>
                    <a:pt x="0" y="953"/>
                  </a:lnTo>
                  <a:cubicBezTo>
                    <a:pt x="0" y="1453"/>
                    <a:pt x="429" y="1858"/>
                    <a:pt x="929" y="1858"/>
                  </a:cubicBezTo>
                  <a:cubicBezTo>
                    <a:pt x="1429" y="1858"/>
                    <a:pt x="1858" y="1453"/>
                    <a:pt x="1858" y="953"/>
                  </a:cubicBezTo>
                  <a:lnTo>
                    <a:pt x="1858" y="0"/>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317;p70">
            <a:extLst>
              <a:ext uri="{FF2B5EF4-FFF2-40B4-BE49-F238E27FC236}">
                <a16:creationId xmlns:a16="http://schemas.microsoft.com/office/drawing/2014/main" id="{D2CF038A-3F82-FA00-CACB-9E43B18C34CF}"/>
              </a:ext>
            </a:extLst>
          </p:cNvPr>
          <p:cNvGrpSpPr/>
          <p:nvPr/>
        </p:nvGrpSpPr>
        <p:grpSpPr>
          <a:xfrm>
            <a:off x="2690551" y="4705763"/>
            <a:ext cx="362911" cy="365433"/>
            <a:chOff x="3153134" y="4092304"/>
            <a:chExt cx="362911" cy="365433"/>
          </a:xfrm>
        </p:grpSpPr>
        <p:sp>
          <p:nvSpPr>
            <p:cNvPr id="1239" name="Google Shape;1318;p70">
              <a:extLst>
                <a:ext uri="{FF2B5EF4-FFF2-40B4-BE49-F238E27FC236}">
                  <a16:creationId xmlns:a16="http://schemas.microsoft.com/office/drawing/2014/main" id="{F8BF2484-628A-4F3A-46A4-FC2B9F28A4FE}"/>
                </a:ext>
              </a:extLst>
            </p:cNvPr>
            <p:cNvSpPr/>
            <p:nvPr/>
          </p:nvSpPr>
          <p:spPr>
            <a:xfrm>
              <a:off x="3281869" y="4092304"/>
              <a:ext cx="107367" cy="150384"/>
            </a:xfrm>
            <a:custGeom>
              <a:avLst/>
              <a:gdLst/>
              <a:ahLst/>
              <a:cxnLst/>
              <a:rect l="l" t="t" r="r" b="b"/>
              <a:pathLst>
                <a:path w="3065" h="4293" extrusionOk="0">
                  <a:moveTo>
                    <a:pt x="1541" y="1"/>
                  </a:moveTo>
                  <a:cubicBezTo>
                    <a:pt x="1445" y="1"/>
                    <a:pt x="1326" y="1"/>
                    <a:pt x="1231" y="25"/>
                  </a:cubicBezTo>
                  <a:lnTo>
                    <a:pt x="1231" y="1716"/>
                  </a:lnTo>
                  <a:cubicBezTo>
                    <a:pt x="1231" y="2359"/>
                    <a:pt x="921" y="2906"/>
                    <a:pt x="398" y="3121"/>
                  </a:cubicBezTo>
                  <a:cubicBezTo>
                    <a:pt x="207" y="3216"/>
                    <a:pt x="40" y="3430"/>
                    <a:pt x="17" y="3621"/>
                  </a:cubicBezTo>
                  <a:cubicBezTo>
                    <a:pt x="1" y="4019"/>
                    <a:pt x="326" y="4279"/>
                    <a:pt x="650" y="4279"/>
                  </a:cubicBezTo>
                  <a:cubicBezTo>
                    <a:pt x="810" y="4279"/>
                    <a:pt x="970" y="4215"/>
                    <a:pt x="1088" y="4073"/>
                  </a:cubicBezTo>
                  <a:cubicBezTo>
                    <a:pt x="1195" y="3942"/>
                    <a:pt x="1368" y="3877"/>
                    <a:pt x="1541" y="3877"/>
                  </a:cubicBezTo>
                  <a:cubicBezTo>
                    <a:pt x="1713" y="3877"/>
                    <a:pt x="1886" y="3942"/>
                    <a:pt x="1993" y="4073"/>
                  </a:cubicBezTo>
                  <a:cubicBezTo>
                    <a:pt x="2119" y="4224"/>
                    <a:pt x="2289" y="4293"/>
                    <a:pt x="2457" y="4293"/>
                  </a:cubicBezTo>
                  <a:cubicBezTo>
                    <a:pt x="2765" y="4293"/>
                    <a:pt x="3065" y="4062"/>
                    <a:pt x="3065" y="3692"/>
                  </a:cubicBezTo>
                  <a:cubicBezTo>
                    <a:pt x="3017" y="3454"/>
                    <a:pt x="2898" y="3240"/>
                    <a:pt x="2708" y="3121"/>
                  </a:cubicBezTo>
                  <a:cubicBezTo>
                    <a:pt x="2160" y="2859"/>
                    <a:pt x="1826" y="2382"/>
                    <a:pt x="1826" y="1858"/>
                  </a:cubicBezTo>
                  <a:lnTo>
                    <a:pt x="1826" y="25"/>
                  </a:lnTo>
                  <a:cubicBezTo>
                    <a:pt x="1755" y="25"/>
                    <a:pt x="1636" y="1"/>
                    <a:pt x="1541"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319;p70">
              <a:extLst>
                <a:ext uri="{FF2B5EF4-FFF2-40B4-BE49-F238E27FC236}">
                  <a16:creationId xmlns:a16="http://schemas.microsoft.com/office/drawing/2014/main" id="{88817677-95EC-8525-D57D-748BAF84D6EF}"/>
                </a:ext>
              </a:extLst>
            </p:cNvPr>
            <p:cNvSpPr/>
            <p:nvPr/>
          </p:nvSpPr>
          <p:spPr>
            <a:xfrm>
              <a:off x="3153134" y="4095667"/>
              <a:ext cx="362911" cy="358742"/>
            </a:xfrm>
            <a:custGeom>
              <a:avLst/>
              <a:gdLst/>
              <a:ahLst/>
              <a:cxnLst/>
              <a:rect l="l" t="t" r="r" b="b"/>
              <a:pathLst>
                <a:path w="10360" h="10241" extrusionOk="0">
                  <a:moveTo>
                    <a:pt x="4287" y="0"/>
                  </a:moveTo>
                  <a:cubicBezTo>
                    <a:pt x="1882" y="453"/>
                    <a:pt x="0" y="2548"/>
                    <a:pt x="0" y="5120"/>
                  </a:cubicBezTo>
                  <a:cubicBezTo>
                    <a:pt x="0" y="7645"/>
                    <a:pt x="1882" y="9788"/>
                    <a:pt x="4287" y="10240"/>
                  </a:cubicBezTo>
                  <a:lnTo>
                    <a:pt x="4287" y="8597"/>
                  </a:lnTo>
                  <a:cubicBezTo>
                    <a:pt x="4287" y="8216"/>
                    <a:pt x="4073" y="7883"/>
                    <a:pt x="3811" y="7740"/>
                  </a:cubicBezTo>
                  <a:cubicBezTo>
                    <a:pt x="3406" y="7549"/>
                    <a:pt x="3120" y="7144"/>
                    <a:pt x="3072" y="6716"/>
                  </a:cubicBezTo>
                  <a:cubicBezTo>
                    <a:pt x="3010" y="5919"/>
                    <a:pt x="3644" y="5440"/>
                    <a:pt x="4290" y="5440"/>
                  </a:cubicBezTo>
                  <a:cubicBezTo>
                    <a:pt x="4628" y="5440"/>
                    <a:pt x="4970" y="5572"/>
                    <a:pt x="5216" y="5858"/>
                  </a:cubicBezTo>
                  <a:cubicBezTo>
                    <a:pt x="5425" y="5565"/>
                    <a:pt x="5749" y="5431"/>
                    <a:pt x="6081" y="5431"/>
                  </a:cubicBezTo>
                  <a:cubicBezTo>
                    <a:pt x="6694" y="5431"/>
                    <a:pt x="7335" y="5888"/>
                    <a:pt x="7335" y="6644"/>
                  </a:cubicBezTo>
                  <a:cubicBezTo>
                    <a:pt x="7335" y="7121"/>
                    <a:pt x="7049" y="7526"/>
                    <a:pt x="6645" y="7740"/>
                  </a:cubicBezTo>
                  <a:cubicBezTo>
                    <a:pt x="6311" y="7883"/>
                    <a:pt x="6097" y="8192"/>
                    <a:pt x="6097" y="8478"/>
                  </a:cubicBezTo>
                  <a:lnTo>
                    <a:pt x="6097" y="10240"/>
                  </a:lnTo>
                  <a:cubicBezTo>
                    <a:pt x="8526" y="9788"/>
                    <a:pt x="10360" y="7668"/>
                    <a:pt x="10360" y="5120"/>
                  </a:cubicBezTo>
                  <a:cubicBezTo>
                    <a:pt x="10360" y="2548"/>
                    <a:pt x="8526" y="453"/>
                    <a:pt x="6097" y="0"/>
                  </a:cubicBezTo>
                  <a:lnTo>
                    <a:pt x="6097" y="1762"/>
                  </a:lnTo>
                  <a:cubicBezTo>
                    <a:pt x="6097" y="2048"/>
                    <a:pt x="6311" y="2310"/>
                    <a:pt x="6645" y="2501"/>
                  </a:cubicBezTo>
                  <a:cubicBezTo>
                    <a:pt x="7049" y="2715"/>
                    <a:pt x="7335" y="3120"/>
                    <a:pt x="7335" y="3596"/>
                  </a:cubicBezTo>
                  <a:cubicBezTo>
                    <a:pt x="7335" y="4342"/>
                    <a:pt x="6727" y="4814"/>
                    <a:pt x="6106" y="4814"/>
                  </a:cubicBezTo>
                  <a:cubicBezTo>
                    <a:pt x="5775" y="4814"/>
                    <a:pt x="5440" y="4680"/>
                    <a:pt x="5192" y="4382"/>
                  </a:cubicBezTo>
                  <a:cubicBezTo>
                    <a:pt x="4992" y="4657"/>
                    <a:pt x="4659" y="4790"/>
                    <a:pt x="4317" y="4790"/>
                  </a:cubicBezTo>
                  <a:cubicBezTo>
                    <a:pt x="3682" y="4790"/>
                    <a:pt x="3010" y="4336"/>
                    <a:pt x="3072" y="3501"/>
                  </a:cubicBezTo>
                  <a:cubicBezTo>
                    <a:pt x="3096" y="3072"/>
                    <a:pt x="3406" y="2667"/>
                    <a:pt x="3811" y="2501"/>
                  </a:cubicBezTo>
                  <a:cubicBezTo>
                    <a:pt x="4120" y="2382"/>
                    <a:pt x="4287" y="2024"/>
                    <a:pt x="4287" y="1643"/>
                  </a:cubicBezTo>
                  <a:lnTo>
                    <a:pt x="4287" y="0"/>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320;p70">
              <a:extLst>
                <a:ext uri="{FF2B5EF4-FFF2-40B4-BE49-F238E27FC236}">
                  <a16:creationId xmlns:a16="http://schemas.microsoft.com/office/drawing/2014/main" id="{3BD9DA30-55F0-16D1-DF4E-DC3BECB4F7EC}"/>
                </a:ext>
              </a:extLst>
            </p:cNvPr>
            <p:cNvSpPr/>
            <p:nvPr/>
          </p:nvSpPr>
          <p:spPr>
            <a:xfrm>
              <a:off x="3281028" y="4306793"/>
              <a:ext cx="106561" cy="150944"/>
            </a:xfrm>
            <a:custGeom>
              <a:avLst/>
              <a:gdLst/>
              <a:ahLst/>
              <a:cxnLst/>
              <a:rect l="l" t="t" r="r" b="b"/>
              <a:pathLst>
                <a:path w="3042" h="4309" extrusionOk="0">
                  <a:moveTo>
                    <a:pt x="2437" y="1"/>
                  </a:moveTo>
                  <a:cubicBezTo>
                    <a:pt x="2275" y="1"/>
                    <a:pt x="2107" y="67"/>
                    <a:pt x="1970" y="213"/>
                  </a:cubicBezTo>
                  <a:cubicBezTo>
                    <a:pt x="1874" y="355"/>
                    <a:pt x="1708" y="427"/>
                    <a:pt x="1538" y="427"/>
                  </a:cubicBezTo>
                  <a:cubicBezTo>
                    <a:pt x="1368" y="427"/>
                    <a:pt x="1196" y="355"/>
                    <a:pt x="1088" y="213"/>
                  </a:cubicBezTo>
                  <a:cubicBezTo>
                    <a:pt x="968" y="76"/>
                    <a:pt x="803" y="12"/>
                    <a:pt x="640" y="12"/>
                  </a:cubicBezTo>
                  <a:cubicBezTo>
                    <a:pt x="319" y="12"/>
                    <a:pt x="1" y="255"/>
                    <a:pt x="17" y="665"/>
                  </a:cubicBezTo>
                  <a:cubicBezTo>
                    <a:pt x="41" y="879"/>
                    <a:pt x="160" y="1094"/>
                    <a:pt x="398" y="1165"/>
                  </a:cubicBezTo>
                  <a:cubicBezTo>
                    <a:pt x="898" y="1403"/>
                    <a:pt x="1231" y="1951"/>
                    <a:pt x="1231" y="2570"/>
                  </a:cubicBezTo>
                  <a:lnTo>
                    <a:pt x="1231" y="4261"/>
                  </a:lnTo>
                  <a:cubicBezTo>
                    <a:pt x="1327" y="4261"/>
                    <a:pt x="1446" y="4309"/>
                    <a:pt x="1541" y="4309"/>
                  </a:cubicBezTo>
                  <a:cubicBezTo>
                    <a:pt x="1612" y="4309"/>
                    <a:pt x="1731" y="4309"/>
                    <a:pt x="1827" y="4261"/>
                  </a:cubicBezTo>
                  <a:lnTo>
                    <a:pt x="1827" y="2451"/>
                  </a:lnTo>
                  <a:cubicBezTo>
                    <a:pt x="1827" y="1903"/>
                    <a:pt x="2160" y="1451"/>
                    <a:pt x="2684" y="1165"/>
                  </a:cubicBezTo>
                  <a:cubicBezTo>
                    <a:pt x="2898" y="1070"/>
                    <a:pt x="3041" y="832"/>
                    <a:pt x="3041" y="641"/>
                  </a:cubicBezTo>
                  <a:cubicBezTo>
                    <a:pt x="3041" y="248"/>
                    <a:pt x="2751" y="1"/>
                    <a:pt x="2437"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341;p70">
            <a:extLst>
              <a:ext uri="{FF2B5EF4-FFF2-40B4-BE49-F238E27FC236}">
                <a16:creationId xmlns:a16="http://schemas.microsoft.com/office/drawing/2014/main" id="{AC13C8EF-D122-17CF-3854-E954DE712CE5}"/>
              </a:ext>
            </a:extLst>
          </p:cNvPr>
          <p:cNvGrpSpPr/>
          <p:nvPr/>
        </p:nvGrpSpPr>
        <p:grpSpPr>
          <a:xfrm>
            <a:off x="2337987" y="2459000"/>
            <a:ext cx="367079" cy="361650"/>
            <a:chOff x="2338091" y="4103584"/>
            <a:chExt cx="367079" cy="361650"/>
          </a:xfrm>
        </p:grpSpPr>
        <p:sp>
          <p:nvSpPr>
            <p:cNvPr id="1243" name="Google Shape;1342;p70">
              <a:extLst>
                <a:ext uri="{FF2B5EF4-FFF2-40B4-BE49-F238E27FC236}">
                  <a16:creationId xmlns:a16="http://schemas.microsoft.com/office/drawing/2014/main" id="{946C281F-D7F8-7AE4-093D-8D41F36F2B81}"/>
                </a:ext>
              </a:extLst>
            </p:cNvPr>
            <p:cNvSpPr/>
            <p:nvPr/>
          </p:nvSpPr>
          <p:spPr>
            <a:xfrm>
              <a:off x="2521613" y="4103584"/>
              <a:ext cx="183557" cy="183137"/>
            </a:xfrm>
            <a:custGeom>
              <a:avLst/>
              <a:gdLst/>
              <a:ahLst/>
              <a:cxnLst/>
              <a:rect l="l" t="t" r="r" b="b"/>
              <a:pathLst>
                <a:path w="5240" h="5228" extrusionOk="0">
                  <a:moveTo>
                    <a:pt x="3404" y="0"/>
                  </a:moveTo>
                  <a:cubicBezTo>
                    <a:pt x="2905" y="0"/>
                    <a:pt x="2395" y="200"/>
                    <a:pt x="2025" y="584"/>
                  </a:cubicBezTo>
                  <a:lnTo>
                    <a:pt x="1668" y="941"/>
                  </a:lnTo>
                  <a:lnTo>
                    <a:pt x="2144" y="1417"/>
                  </a:lnTo>
                  <a:cubicBezTo>
                    <a:pt x="2263" y="1536"/>
                    <a:pt x="2263" y="1703"/>
                    <a:pt x="2144" y="1822"/>
                  </a:cubicBezTo>
                  <a:cubicBezTo>
                    <a:pt x="2073" y="1894"/>
                    <a:pt x="1977" y="1917"/>
                    <a:pt x="1930" y="1917"/>
                  </a:cubicBezTo>
                  <a:cubicBezTo>
                    <a:pt x="1834" y="1917"/>
                    <a:pt x="1787" y="1894"/>
                    <a:pt x="1715" y="1822"/>
                  </a:cubicBezTo>
                  <a:lnTo>
                    <a:pt x="1239" y="1346"/>
                  </a:lnTo>
                  <a:lnTo>
                    <a:pt x="834" y="1775"/>
                  </a:lnTo>
                  <a:lnTo>
                    <a:pt x="1311" y="2251"/>
                  </a:lnTo>
                  <a:cubicBezTo>
                    <a:pt x="1430" y="2370"/>
                    <a:pt x="1430" y="2537"/>
                    <a:pt x="1311" y="2656"/>
                  </a:cubicBezTo>
                  <a:cubicBezTo>
                    <a:pt x="1239" y="2727"/>
                    <a:pt x="1144" y="2751"/>
                    <a:pt x="1096" y="2751"/>
                  </a:cubicBezTo>
                  <a:cubicBezTo>
                    <a:pt x="1001" y="2751"/>
                    <a:pt x="953" y="2727"/>
                    <a:pt x="882" y="2656"/>
                  </a:cubicBezTo>
                  <a:lnTo>
                    <a:pt x="406" y="2179"/>
                  </a:lnTo>
                  <a:lnTo>
                    <a:pt x="1" y="2632"/>
                  </a:lnTo>
                  <a:lnTo>
                    <a:pt x="2573" y="5228"/>
                  </a:lnTo>
                  <a:lnTo>
                    <a:pt x="4716" y="3037"/>
                  </a:lnTo>
                  <a:cubicBezTo>
                    <a:pt x="5026" y="2727"/>
                    <a:pt x="5240" y="2203"/>
                    <a:pt x="5192" y="1703"/>
                  </a:cubicBezTo>
                  <a:cubicBezTo>
                    <a:pt x="5168" y="1203"/>
                    <a:pt x="4930" y="727"/>
                    <a:pt x="4502" y="393"/>
                  </a:cubicBezTo>
                  <a:cubicBezTo>
                    <a:pt x="4195" y="129"/>
                    <a:pt x="3803" y="0"/>
                    <a:pt x="3404" y="0"/>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343;p70">
              <a:extLst>
                <a:ext uri="{FF2B5EF4-FFF2-40B4-BE49-F238E27FC236}">
                  <a16:creationId xmlns:a16="http://schemas.microsoft.com/office/drawing/2014/main" id="{4245C926-3E11-B983-D29A-6AC63BC18F43}"/>
                </a:ext>
              </a:extLst>
            </p:cNvPr>
            <p:cNvSpPr/>
            <p:nvPr/>
          </p:nvSpPr>
          <p:spPr>
            <a:xfrm>
              <a:off x="2338091" y="4212457"/>
              <a:ext cx="259467" cy="252776"/>
            </a:xfrm>
            <a:custGeom>
              <a:avLst/>
              <a:gdLst/>
              <a:ahLst/>
              <a:cxnLst/>
              <a:rect l="l" t="t" r="r" b="b"/>
              <a:pathLst>
                <a:path w="7407" h="7216" extrusionOk="0">
                  <a:moveTo>
                    <a:pt x="4763" y="0"/>
                  </a:moveTo>
                  <a:lnTo>
                    <a:pt x="4335" y="405"/>
                  </a:lnTo>
                  <a:lnTo>
                    <a:pt x="4811" y="881"/>
                  </a:lnTo>
                  <a:cubicBezTo>
                    <a:pt x="4930" y="1000"/>
                    <a:pt x="4930" y="1191"/>
                    <a:pt x="4811" y="1310"/>
                  </a:cubicBezTo>
                  <a:cubicBezTo>
                    <a:pt x="4763" y="1358"/>
                    <a:pt x="4668" y="1405"/>
                    <a:pt x="4597" y="1405"/>
                  </a:cubicBezTo>
                  <a:cubicBezTo>
                    <a:pt x="4525" y="1405"/>
                    <a:pt x="4454" y="1358"/>
                    <a:pt x="4406" y="1310"/>
                  </a:cubicBezTo>
                  <a:lnTo>
                    <a:pt x="3930" y="834"/>
                  </a:lnTo>
                  <a:lnTo>
                    <a:pt x="3501" y="1239"/>
                  </a:lnTo>
                  <a:lnTo>
                    <a:pt x="3978" y="1715"/>
                  </a:lnTo>
                  <a:cubicBezTo>
                    <a:pt x="4097" y="1834"/>
                    <a:pt x="4097" y="2024"/>
                    <a:pt x="3978" y="2143"/>
                  </a:cubicBezTo>
                  <a:cubicBezTo>
                    <a:pt x="3930" y="2191"/>
                    <a:pt x="3835" y="2215"/>
                    <a:pt x="3763" y="2215"/>
                  </a:cubicBezTo>
                  <a:cubicBezTo>
                    <a:pt x="3692" y="2215"/>
                    <a:pt x="3620" y="2191"/>
                    <a:pt x="3573" y="2143"/>
                  </a:cubicBezTo>
                  <a:lnTo>
                    <a:pt x="3096" y="1667"/>
                  </a:lnTo>
                  <a:lnTo>
                    <a:pt x="2858" y="1905"/>
                  </a:lnTo>
                  <a:cubicBezTo>
                    <a:pt x="2453" y="2286"/>
                    <a:pt x="2191" y="2810"/>
                    <a:pt x="2096" y="3358"/>
                  </a:cubicBezTo>
                  <a:cubicBezTo>
                    <a:pt x="2049" y="3763"/>
                    <a:pt x="1834" y="4168"/>
                    <a:pt x="1548" y="4477"/>
                  </a:cubicBezTo>
                  <a:lnTo>
                    <a:pt x="358" y="5668"/>
                  </a:lnTo>
                  <a:cubicBezTo>
                    <a:pt x="1" y="6025"/>
                    <a:pt x="1" y="6597"/>
                    <a:pt x="358" y="6954"/>
                  </a:cubicBezTo>
                  <a:cubicBezTo>
                    <a:pt x="524" y="7144"/>
                    <a:pt x="739" y="7216"/>
                    <a:pt x="1001" y="7216"/>
                  </a:cubicBezTo>
                  <a:cubicBezTo>
                    <a:pt x="1239" y="7216"/>
                    <a:pt x="1477" y="7144"/>
                    <a:pt x="1668" y="6954"/>
                  </a:cubicBezTo>
                  <a:lnTo>
                    <a:pt x="2858" y="5763"/>
                  </a:lnTo>
                  <a:cubicBezTo>
                    <a:pt x="3144" y="5477"/>
                    <a:pt x="3525" y="5263"/>
                    <a:pt x="3978" y="5192"/>
                  </a:cubicBezTo>
                  <a:cubicBezTo>
                    <a:pt x="4525" y="5120"/>
                    <a:pt x="5049" y="4882"/>
                    <a:pt x="5430" y="4453"/>
                  </a:cubicBezTo>
                  <a:lnTo>
                    <a:pt x="7407" y="2501"/>
                  </a:lnTo>
                  <a:lnTo>
                    <a:pt x="4763" y="0"/>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386;p70">
            <a:extLst>
              <a:ext uri="{FF2B5EF4-FFF2-40B4-BE49-F238E27FC236}">
                <a16:creationId xmlns:a16="http://schemas.microsoft.com/office/drawing/2014/main" id="{3497510D-4216-24FC-2758-077EC2FD0A89}"/>
              </a:ext>
            </a:extLst>
          </p:cNvPr>
          <p:cNvGrpSpPr/>
          <p:nvPr/>
        </p:nvGrpSpPr>
        <p:grpSpPr>
          <a:xfrm>
            <a:off x="6190502" y="1272299"/>
            <a:ext cx="362070" cy="363752"/>
            <a:chOff x="1526410" y="4092304"/>
            <a:chExt cx="362070" cy="363752"/>
          </a:xfrm>
        </p:grpSpPr>
        <p:sp>
          <p:nvSpPr>
            <p:cNvPr id="1246" name="Google Shape;1387;p70">
              <a:extLst>
                <a:ext uri="{FF2B5EF4-FFF2-40B4-BE49-F238E27FC236}">
                  <a16:creationId xmlns:a16="http://schemas.microsoft.com/office/drawing/2014/main" id="{04A0B2FD-12F7-3653-E5F1-3C73015D7DE5}"/>
                </a:ext>
              </a:extLst>
            </p:cNvPr>
            <p:cNvSpPr/>
            <p:nvPr/>
          </p:nvSpPr>
          <p:spPr>
            <a:xfrm>
              <a:off x="1781674" y="4265843"/>
              <a:ext cx="85964" cy="105966"/>
            </a:xfrm>
            <a:custGeom>
              <a:avLst/>
              <a:gdLst/>
              <a:ahLst/>
              <a:cxnLst/>
              <a:rect l="l" t="t" r="r" b="b"/>
              <a:pathLst>
                <a:path w="2454" h="3025" extrusionOk="0">
                  <a:moveTo>
                    <a:pt x="0" y="0"/>
                  </a:moveTo>
                  <a:lnTo>
                    <a:pt x="0" y="3025"/>
                  </a:lnTo>
                  <a:lnTo>
                    <a:pt x="2453" y="3025"/>
                  </a:lnTo>
                  <a:lnTo>
                    <a:pt x="2453" y="2429"/>
                  </a:lnTo>
                  <a:lnTo>
                    <a:pt x="929" y="2429"/>
                  </a:lnTo>
                  <a:cubicBezTo>
                    <a:pt x="762" y="2429"/>
                    <a:pt x="643" y="2286"/>
                    <a:pt x="643" y="2144"/>
                  </a:cubicBezTo>
                  <a:cubicBezTo>
                    <a:pt x="643" y="1953"/>
                    <a:pt x="786" y="1834"/>
                    <a:pt x="929" y="1834"/>
                  </a:cubicBezTo>
                  <a:lnTo>
                    <a:pt x="2453" y="1834"/>
                  </a:lnTo>
                  <a:lnTo>
                    <a:pt x="2453" y="1239"/>
                  </a:lnTo>
                  <a:lnTo>
                    <a:pt x="929" y="1239"/>
                  </a:lnTo>
                  <a:cubicBezTo>
                    <a:pt x="762" y="1239"/>
                    <a:pt x="643" y="1096"/>
                    <a:pt x="643" y="953"/>
                  </a:cubicBezTo>
                  <a:cubicBezTo>
                    <a:pt x="643" y="715"/>
                    <a:pt x="762" y="596"/>
                    <a:pt x="929" y="596"/>
                  </a:cubicBezTo>
                  <a:lnTo>
                    <a:pt x="2453" y="596"/>
                  </a:lnTo>
                  <a:lnTo>
                    <a:pt x="2453" y="0"/>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388;p70">
              <a:extLst>
                <a:ext uri="{FF2B5EF4-FFF2-40B4-BE49-F238E27FC236}">
                  <a16:creationId xmlns:a16="http://schemas.microsoft.com/office/drawing/2014/main" id="{97B26496-1A14-3DE2-5E1E-D0347C820425}"/>
                </a:ext>
              </a:extLst>
            </p:cNvPr>
            <p:cNvSpPr/>
            <p:nvPr/>
          </p:nvSpPr>
          <p:spPr>
            <a:xfrm>
              <a:off x="1654025" y="4092304"/>
              <a:ext cx="234456" cy="362946"/>
            </a:xfrm>
            <a:custGeom>
              <a:avLst/>
              <a:gdLst/>
              <a:ahLst/>
              <a:cxnLst/>
              <a:rect l="l" t="t" r="r" b="b"/>
              <a:pathLst>
                <a:path w="6693" h="10361" extrusionOk="0">
                  <a:moveTo>
                    <a:pt x="1834" y="620"/>
                  </a:moveTo>
                  <a:lnTo>
                    <a:pt x="1834" y="2454"/>
                  </a:lnTo>
                  <a:lnTo>
                    <a:pt x="1239" y="2454"/>
                  </a:lnTo>
                  <a:lnTo>
                    <a:pt x="1239" y="620"/>
                  </a:lnTo>
                  <a:close/>
                  <a:moveTo>
                    <a:pt x="3049" y="620"/>
                  </a:moveTo>
                  <a:lnTo>
                    <a:pt x="3049" y="2454"/>
                  </a:lnTo>
                  <a:lnTo>
                    <a:pt x="2454" y="2454"/>
                  </a:lnTo>
                  <a:lnTo>
                    <a:pt x="2454" y="620"/>
                  </a:lnTo>
                  <a:close/>
                  <a:moveTo>
                    <a:pt x="4287" y="620"/>
                  </a:moveTo>
                  <a:lnTo>
                    <a:pt x="4287" y="2454"/>
                  </a:lnTo>
                  <a:lnTo>
                    <a:pt x="3692" y="2454"/>
                  </a:lnTo>
                  <a:lnTo>
                    <a:pt x="3692" y="620"/>
                  </a:lnTo>
                  <a:close/>
                  <a:moveTo>
                    <a:pt x="5502" y="620"/>
                  </a:moveTo>
                  <a:lnTo>
                    <a:pt x="5502" y="2454"/>
                  </a:lnTo>
                  <a:lnTo>
                    <a:pt x="4906" y="2454"/>
                  </a:lnTo>
                  <a:lnTo>
                    <a:pt x="4906" y="620"/>
                  </a:lnTo>
                  <a:close/>
                  <a:moveTo>
                    <a:pt x="906" y="1"/>
                  </a:moveTo>
                  <a:cubicBezTo>
                    <a:pt x="406" y="1"/>
                    <a:pt x="1" y="430"/>
                    <a:pt x="1" y="930"/>
                  </a:cubicBezTo>
                  <a:lnTo>
                    <a:pt x="1" y="2740"/>
                  </a:lnTo>
                  <a:cubicBezTo>
                    <a:pt x="1" y="2930"/>
                    <a:pt x="120" y="3049"/>
                    <a:pt x="286" y="3049"/>
                  </a:cubicBezTo>
                  <a:lnTo>
                    <a:pt x="596" y="3049"/>
                  </a:lnTo>
                  <a:lnTo>
                    <a:pt x="596" y="4287"/>
                  </a:lnTo>
                  <a:lnTo>
                    <a:pt x="2096" y="4287"/>
                  </a:lnTo>
                  <a:cubicBezTo>
                    <a:pt x="2287" y="4287"/>
                    <a:pt x="2406" y="4430"/>
                    <a:pt x="2406" y="4597"/>
                  </a:cubicBezTo>
                  <a:lnTo>
                    <a:pt x="2406" y="8241"/>
                  </a:lnTo>
                  <a:cubicBezTo>
                    <a:pt x="2406" y="8431"/>
                    <a:pt x="2263" y="8550"/>
                    <a:pt x="2096" y="8550"/>
                  </a:cubicBezTo>
                  <a:lnTo>
                    <a:pt x="1811" y="8550"/>
                  </a:lnTo>
                  <a:cubicBezTo>
                    <a:pt x="1811" y="9241"/>
                    <a:pt x="1525" y="9836"/>
                    <a:pt x="1096" y="10265"/>
                  </a:cubicBezTo>
                  <a:cubicBezTo>
                    <a:pt x="1215" y="10336"/>
                    <a:pt x="1358" y="10360"/>
                    <a:pt x="1501" y="10360"/>
                  </a:cubicBezTo>
                  <a:lnTo>
                    <a:pt x="5168" y="10360"/>
                  </a:lnTo>
                  <a:cubicBezTo>
                    <a:pt x="5669" y="10360"/>
                    <a:pt x="6097" y="9955"/>
                    <a:pt x="6097" y="9431"/>
                  </a:cubicBezTo>
                  <a:lnTo>
                    <a:pt x="6097" y="8526"/>
                  </a:lnTo>
                  <a:lnTo>
                    <a:pt x="3359" y="8526"/>
                  </a:lnTo>
                  <a:cubicBezTo>
                    <a:pt x="3168" y="8526"/>
                    <a:pt x="3049" y="8360"/>
                    <a:pt x="3049" y="8217"/>
                  </a:cubicBezTo>
                  <a:lnTo>
                    <a:pt x="3049" y="4549"/>
                  </a:lnTo>
                  <a:cubicBezTo>
                    <a:pt x="3049" y="4383"/>
                    <a:pt x="3216" y="4264"/>
                    <a:pt x="3359" y="4264"/>
                  </a:cubicBezTo>
                  <a:lnTo>
                    <a:pt x="6097" y="4264"/>
                  </a:lnTo>
                  <a:lnTo>
                    <a:pt x="6097" y="3002"/>
                  </a:lnTo>
                  <a:lnTo>
                    <a:pt x="6383" y="3002"/>
                  </a:lnTo>
                  <a:cubicBezTo>
                    <a:pt x="6573" y="3002"/>
                    <a:pt x="6693" y="2882"/>
                    <a:pt x="6693" y="2716"/>
                  </a:cubicBezTo>
                  <a:lnTo>
                    <a:pt x="6693" y="906"/>
                  </a:lnTo>
                  <a:cubicBezTo>
                    <a:pt x="6693" y="430"/>
                    <a:pt x="6311" y="1"/>
                    <a:pt x="5788"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389;p70">
              <a:extLst>
                <a:ext uri="{FF2B5EF4-FFF2-40B4-BE49-F238E27FC236}">
                  <a16:creationId xmlns:a16="http://schemas.microsoft.com/office/drawing/2014/main" id="{3286CC27-4CFB-532B-5AE1-4B5305869BEF}"/>
                </a:ext>
              </a:extLst>
            </p:cNvPr>
            <p:cNvSpPr/>
            <p:nvPr/>
          </p:nvSpPr>
          <p:spPr>
            <a:xfrm>
              <a:off x="1526410" y="4307564"/>
              <a:ext cx="83441" cy="115144"/>
            </a:xfrm>
            <a:custGeom>
              <a:avLst/>
              <a:gdLst/>
              <a:ahLst/>
              <a:cxnLst/>
              <a:rect l="l" t="t" r="r" b="b"/>
              <a:pathLst>
                <a:path w="2382" h="3287" extrusionOk="0">
                  <a:moveTo>
                    <a:pt x="1810" y="0"/>
                  </a:moveTo>
                  <a:cubicBezTo>
                    <a:pt x="810" y="0"/>
                    <a:pt x="0" y="834"/>
                    <a:pt x="0" y="1810"/>
                  </a:cubicBezTo>
                  <a:cubicBezTo>
                    <a:pt x="0" y="2429"/>
                    <a:pt x="310" y="2977"/>
                    <a:pt x="786" y="3286"/>
                  </a:cubicBezTo>
                  <a:cubicBezTo>
                    <a:pt x="667" y="3024"/>
                    <a:pt x="595" y="2739"/>
                    <a:pt x="595" y="2405"/>
                  </a:cubicBezTo>
                  <a:cubicBezTo>
                    <a:pt x="595" y="1310"/>
                    <a:pt x="1381" y="381"/>
                    <a:pt x="2381" y="71"/>
                  </a:cubicBezTo>
                  <a:cubicBezTo>
                    <a:pt x="2215" y="24"/>
                    <a:pt x="2024" y="0"/>
                    <a:pt x="1810" y="0"/>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390;p70">
              <a:extLst>
                <a:ext uri="{FF2B5EF4-FFF2-40B4-BE49-F238E27FC236}">
                  <a16:creationId xmlns:a16="http://schemas.microsoft.com/office/drawing/2014/main" id="{7E6F6D9F-10F6-3829-6D2B-3DD8C0C2510C}"/>
                </a:ext>
              </a:extLst>
            </p:cNvPr>
            <p:cNvSpPr/>
            <p:nvPr/>
          </p:nvSpPr>
          <p:spPr>
            <a:xfrm>
              <a:off x="1568937" y="4329247"/>
              <a:ext cx="128525" cy="126809"/>
            </a:xfrm>
            <a:custGeom>
              <a:avLst/>
              <a:gdLst/>
              <a:ahLst/>
              <a:cxnLst/>
              <a:rect l="l" t="t" r="r" b="b"/>
              <a:pathLst>
                <a:path w="3669" h="3620" extrusionOk="0">
                  <a:moveTo>
                    <a:pt x="1858" y="596"/>
                  </a:moveTo>
                  <a:cubicBezTo>
                    <a:pt x="2549" y="596"/>
                    <a:pt x="3073" y="1119"/>
                    <a:pt x="3073" y="1810"/>
                  </a:cubicBezTo>
                  <a:cubicBezTo>
                    <a:pt x="3049" y="2048"/>
                    <a:pt x="2977" y="2263"/>
                    <a:pt x="2858" y="2477"/>
                  </a:cubicBezTo>
                  <a:lnTo>
                    <a:pt x="1191" y="810"/>
                  </a:lnTo>
                  <a:cubicBezTo>
                    <a:pt x="1382" y="691"/>
                    <a:pt x="1620" y="596"/>
                    <a:pt x="1858" y="596"/>
                  </a:cubicBezTo>
                  <a:close/>
                  <a:moveTo>
                    <a:pt x="1834" y="0"/>
                  </a:moveTo>
                  <a:cubicBezTo>
                    <a:pt x="810" y="0"/>
                    <a:pt x="1" y="834"/>
                    <a:pt x="1" y="1810"/>
                  </a:cubicBezTo>
                  <a:cubicBezTo>
                    <a:pt x="1" y="2834"/>
                    <a:pt x="834" y="3620"/>
                    <a:pt x="1834" y="3620"/>
                  </a:cubicBezTo>
                  <a:cubicBezTo>
                    <a:pt x="2811" y="3620"/>
                    <a:pt x="3644" y="2834"/>
                    <a:pt x="3644" y="1810"/>
                  </a:cubicBezTo>
                  <a:cubicBezTo>
                    <a:pt x="3668" y="810"/>
                    <a:pt x="2835" y="0"/>
                    <a:pt x="1834" y="0"/>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391;p70">
              <a:extLst>
                <a:ext uri="{FF2B5EF4-FFF2-40B4-BE49-F238E27FC236}">
                  <a16:creationId xmlns:a16="http://schemas.microsoft.com/office/drawing/2014/main" id="{205D3F42-537B-B8D8-DFE5-4441DB1F6FBF}"/>
                </a:ext>
              </a:extLst>
            </p:cNvPr>
            <p:cNvSpPr/>
            <p:nvPr/>
          </p:nvSpPr>
          <p:spPr>
            <a:xfrm>
              <a:off x="1675708" y="4264162"/>
              <a:ext cx="42596" cy="106806"/>
            </a:xfrm>
            <a:custGeom>
              <a:avLst/>
              <a:gdLst/>
              <a:ahLst/>
              <a:cxnLst/>
              <a:rect l="l" t="t" r="r" b="b"/>
              <a:pathLst>
                <a:path w="1216" h="3049" extrusionOk="0">
                  <a:moveTo>
                    <a:pt x="1" y="1"/>
                  </a:moveTo>
                  <a:lnTo>
                    <a:pt x="1" y="1549"/>
                  </a:lnTo>
                  <a:cubicBezTo>
                    <a:pt x="572" y="1882"/>
                    <a:pt x="953" y="2430"/>
                    <a:pt x="1120" y="3049"/>
                  </a:cubicBezTo>
                  <a:lnTo>
                    <a:pt x="1215" y="3049"/>
                  </a:lnTo>
                  <a:lnTo>
                    <a:pt x="1215" y="1"/>
                  </a:ln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456;p70">
            <a:extLst>
              <a:ext uri="{FF2B5EF4-FFF2-40B4-BE49-F238E27FC236}">
                <a16:creationId xmlns:a16="http://schemas.microsoft.com/office/drawing/2014/main" id="{48E1A2E1-A568-97A9-F951-3E0E9C7C1AB7}"/>
              </a:ext>
            </a:extLst>
          </p:cNvPr>
          <p:cNvGrpSpPr/>
          <p:nvPr/>
        </p:nvGrpSpPr>
        <p:grpSpPr>
          <a:xfrm>
            <a:off x="46722" y="681703"/>
            <a:ext cx="363787" cy="362946"/>
            <a:chOff x="713014" y="4092304"/>
            <a:chExt cx="363787" cy="362946"/>
          </a:xfrm>
        </p:grpSpPr>
        <p:sp>
          <p:nvSpPr>
            <p:cNvPr id="1252" name="Google Shape;1457;p70">
              <a:extLst>
                <a:ext uri="{FF2B5EF4-FFF2-40B4-BE49-F238E27FC236}">
                  <a16:creationId xmlns:a16="http://schemas.microsoft.com/office/drawing/2014/main" id="{6BA8B08E-D016-641E-CEBA-D8CBD97F21EE}"/>
                </a:ext>
              </a:extLst>
            </p:cNvPr>
            <p:cNvSpPr/>
            <p:nvPr/>
          </p:nvSpPr>
          <p:spPr>
            <a:xfrm>
              <a:off x="847354" y="4157390"/>
              <a:ext cx="94301" cy="47571"/>
            </a:xfrm>
            <a:custGeom>
              <a:avLst/>
              <a:gdLst/>
              <a:ahLst/>
              <a:cxnLst/>
              <a:rect l="l" t="t" r="r" b="b"/>
              <a:pathLst>
                <a:path w="2692" h="1358" extrusionOk="0">
                  <a:moveTo>
                    <a:pt x="1346" y="0"/>
                  </a:moveTo>
                  <a:cubicBezTo>
                    <a:pt x="881" y="0"/>
                    <a:pt x="417" y="96"/>
                    <a:pt x="0" y="286"/>
                  </a:cubicBezTo>
                  <a:lnTo>
                    <a:pt x="595" y="1358"/>
                  </a:lnTo>
                  <a:cubicBezTo>
                    <a:pt x="834" y="1263"/>
                    <a:pt x="1119" y="1215"/>
                    <a:pt x="1357" y="1215"/>
                  </a:cubicBezTo>
                  <a:cubicBezTo>
                    <a:pt x="1619" y="1215"/>
                    <a:pt x="1858" y="1263"/>
                    <a:pt x="2096" y="1358"/>
                  </a:cubicBezTo>
                  <a:lnTo>
                    <a:pt x="2691" y="286"/>
                  </a:lnTo>
                  <a:cubicBezTo>
                    <a:pt x="2274" y="96"/>
                    <a:pt x="1810" y="0"/>
                    <a:pt x="1346" y="0"/>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458;p70">
              <a:extLst>
                <a:ext uri="{FF2B5EF4-FFF2-40B4-BE49-F238E27FC236}">
                  <a16:creationId xmlns:a16="http://schemas.microsoft.com/office/drawing/2014/main" id="{A20FD6D8-280F-3800-2777-1F24E4234EA1}"/>
                </a:ext>
              </a:extLst>
            </p:cNvPr>
            <p:cNvSpPr/>
            <p:nvPr/>
          </p:nvSpPr>
          <p:spPr>
            <a:xfrm>
              <a:off x="884030" y="4264162"/>
              <a:ext cx="21754" cy="20913"/>
            </a:xfrm>
            <a:custGeom>
              <a:avLst/>
              <a:gdLst/>
              <a:ahLst/>
              <a:cxnLst/>
              <a:rect l="l" t="t" r="r" b="b"/>
              <a:pathLst>
                <a:path w="621" h="597" extrusionOk="0">
                  <a:moveTo>
                    <a:pt x="310" y="1"/>
                  </a:moveTo>
                  <a:cubicBezTo>
                    <a:pt x="120" y="1"/>
                    <a:pt x="1" y="167"/>
                    <a:pt x="1" y="310"/>
                  </a:cubicBezTo>
                  <a:cubicBezTo>
                    <a:pt x="1" y="477"/>
                    <a:pt x="144" y="596"/>
                    <a:pt x="310" y="596"/>
                  </a:cubicBezTo>
                  <a:cubicBezTo>
                    <a:pt x="477" y="596"/>
                    <a:pt x="596" y="453"/>
                    <a:pt x="596" y="310"/>
                  </a:cubicBezTo>
                  <a:cubicBezTo>
                    <a:pt x="620" y="120"/>
                    <a:pt x="477" y="1"/>
                    <a:pt x="310"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459;p70">
              <a:extLst>
                <a:ext uri="{FF2B5EF4-FFF2-40B4-BE49-F238E27FC236}">
                  <a16:creationId xmlns:a16="http://schemas.microsoft.com/office/drawing/2014/main" id="{A1C76182-44EB-71CC-D9B2-7A07C036E442}"/>
                </a:ext>
              </a:extLst>
            </p:cNvPr>
            <p:cNvSpPr/>
            <p:nvPr/>
          </p:nvSpPr>
          <p:spPr>
            <a:xfrm>
              <a:off x="778940" y="4286686"/>
              <a:ext cx="68449" cy="83476"/>
            </a:xfrm>
            <a:custGeom>
              <a:avLst/>
              <a:gdLst/>
              <a:ahLst/>
              <a:cxnLst/>
              <a:rect l="l" t="t" r="r" b="b"/>
              <a:pathLst>
                <a:path w="1954" h="2383" extrusionOk="0">
                  <a:moveTo>
                    <a:pt x="1215" y="1"/>
                  </a:moveTo>
                  <a:lnTo>
                    <a:pt x="0" y="24"/>
                  </a:lnTo>
                  <a:cubicBezTo>
                    <a:pt x="96" y="977"/>
                    <a:pt x="596" y="1811"/>
                    <a:pt x="1334" y="2382"/>
                  </a:cubicBezTo>
                  <a:lnTo>
                    <a:pt x="1953" y="1334"/>
                  </a:lnTo>
                  <a:cubicBezTo>
                    <a:pt x="1572" y="977"/>
                    <a:pt x="1310" y="501"/>
                    <a:pt x="1215"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460;p70">
              <a:extLst>
                <a:ext uri="{FF2B5EF4-FFF2-40B4-BE49-F238E27FC236}">
                  <a16:creationId xmlns:a16="http://schemas.microsoft.com/office/drawing/2014/main" id="{94DA5084-393D-B6B0-2E9C-632999EA3181}"/>
                </a:ext>
              </a:extLst>
            </p:cNvPr>
            <p:cNvSpPr/>
            <p:nvPr/>
          </p:nvSpPr>
          <p:spPr>
            <a:xfrm>
              <a:off x="942425" y="4286686"/>
              <a:ext cx="69289" cy="81795"/>
            </a:xfrm>
            <a:custGeom>
              <a:avLst/>
              <a:gdLst/>
              <a:ahLst/>
              <a:cxnLst/>
              <a:rect l="l" t="t" r="r" b="b"/>
              <a:pathLst>
                <a:path w="1978" h="2335" extrusionOk="0">
                  <a:moveTo>
                    <a:pt x="739" y="1"/>
                  </a:moveTo>
                  <a:cubicBezTo>
                    <a:pt x="644" y="501"/>
                    <a:pt x="382" y="977"/>
                    <a:pt x="1" y="1310"/>
                  </a:cubicBezTo>
                  <a:lnTo>
                    <a:pt x="620" y="2334"/>
                  </a:lnTo>
                  <a:cubicBezTo>
                    <a:pt x="1406" y="1787"/>
                    <a:pt x="1882" y="953"/>
                    <a:pt x="1978"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461;p70">
              <a:extLst>
                <a:ext uri="{FF2B5EF4-FFF2-40B4-BE49-F238E27FC236}">
                  <a16:creationId xmlns:a16="http://schemas.microsoft.com/office/drawing/2014/main" id="{5C8B2E3E-7ECB-1804-A9B8-2C1BECF97331}"/>
                </a:ext>
              </a:extLst>
            </p:cNvPr>
            <p:cNvSpPr/>
            <p:nvPr/>
          </p:nvSpPr>
          <p:spPr>
            <a:xfrm>
              <a:off x="713014" y="4092304"/>
              <a:ext cx="363787" cy="362946"/>
            </a:xfrm>
            <a:custGeom>
              <a:avLst/>
              <a:gdLst/>
              <a:ahLst/>
              <a:cxnLst/>
              <a:rect l="l" t="t" r="r" b="b"/>
              <a:pathLst>
                <a:path w="10385" h="10361" extrusionOk="0">
                  <a:moveTo>
                    <a:pt x="5195" y="1263"/>
                  </a:moveTo>
                  <a:cubicBezTo>
                    <a:pt x="5865" y="1263"/>
                    <a:pt x="6538" y="1430"/>
                    <a:pt x="7121" y="1763"/>
                  </a:cubicBezTo>
                  <a:cubicBezTo>
                    <a:pt x="7264" y="1858"/>
                    <a:pt x="7336" y="2025"/>
                    <a:pt x="7241" y="2168"/>
                  </a:cubicBezTo>
                  <a:lnTo>
                    <a:pt x="6336" y="3787"/>
                  </a:lnTo>
                  <a:cubicBezTo>
                    <a:pt x="6286" y="3886"/>
                    <a:pt x="6180" y="3939"/>
                    <a:pt x="6072" y="3939"/>
                  </a:cubicBezTo>
                  <a:cubicBezTo>
                    <a:pt x="6024" y="3939"/>
                    <a:pt x="5975" y="3929"/>
                    <a:pt x="5931" y="3906"/>
                  </a:cubicBezTo>
                  <a:cubicBezTo>
                    <a:pt x="5704" y="3787"/>
                    <a:pt x="5448" y="3728"/>
                    <a:pt x="5189" y="3728"/>
                  </a:cubicBezTo>
                  <a:cubicBezTo>
                    <a:pt x="4931" y="3728"/>
                    <a:pt x="4669" y="3787"/>
                    <a:pt x="4430" y="3906"/>
                  </a:cubicBezTo>
                  <a:cubicBezTo>
                    <a:pt x="4386" y="3929"/>
                    <a:pt x="4340" y="3939"/>
                    <a:pt x="4294" y="3939"/>
                  </a:cubicBezTo>
                  <a:cubicBezTo>
                    <a:pt x="4191" y="3939"/>
                    <a:pt x="4091" y="3886"/>
                    <a:pt x="4026" y="3787"/>
                  </a:cubicBezTo>
                  <a:lnTo>
                    <a:pt x="3121" y="2168"/>
                  </a:lnTo>
                  <a:cubicBezTo>
                    <a:pt x="3073" y="2025"/>
                    <a:pt x="3121" y="1811"/>
                    <a:pt x="3287" y="1763"/>
                  </a:cubicBezTo>
                  <a:cubicBezTo>
                    <a:pt x="3859" y="1430"/>
                    <a:pt x="4526" y="1263"/>
                    <a:pt x="5195" y="1263"/>
                  </a:cubicBezTo>
                  <a:close/>
                  <a:moveTo>
                    <a:pt x="5216" y="4287"/>
                  </a:moveTo>
                  <a:cubicBezTo>
                    <a:pt x="5716" y="4287"/>
                    <a:pt x="6145" y="4692"/>
                    <a:pt x="6145" y="5216"/>
                  </a:cubicBezTo>
                  <a:cubicBezTo>
                    <a:pt x="6145" y="5716"/>
                    <a:pt x="5716" y="6145"/>
                    <a:pt x="5216" y="6145"/>
                  </a:cubicBezTo>
                  <a:cubicBezTo>
                    <a:pt x="4669" y="6097"/>
                    <a:pt x="4288" y="5716"/>
                    <a:pt x="4288" y="5216"/>
                  </a:cubicBezTo>
                  <a:cubicBezTo>
                    <a:pt x="4288" y="4716"/>
                    <a:pt x="4716" y="4287"/>
                    <a:pt x="5216" y="4287"/>
                  </a:cubicBezTo>
                  <a:close/>
                  <a:moveTo>
                    <a:pt x="7002" y="4907"/>
                  </a:moveTo>
                  <a:lnTo>
                    <a:pt x="8812" y="4954"/>
                  </a:lnTo>
                  <a:cubicBezTo>
                    <a:pt x="9003" y="4954"/>
                    <a:pt x="9122" y="5097"/>
                    <a:pt x="9122" y="5240"/>
                  </a:cubicBezTo>
                  <a:cubicBezTo>
                    <a:pt x="9122" y="6645"/>
                    <a:pt x="8384" y="7883"/>
                    <a:pt x="7241" y="8598"/>
                  </a:cubicBezTo>
                  <a:cubicBezTo>
                    <a:pt x="7191" y="8631"/>
                    <a:pt x="7137" y="8646"/>
                    <a:pt x="7082" y="8646"/>
                  </a:cubicBezTo>
                  <a:cubicBezTo>
                    <a:pt x="6978" y="8646"/>
                    <a:pt x="6874" y="8588"/>
                    <a:pt x="6812" y="8479"/>
                  </a:cubicBezTo>
                  <a:lnTo>
                    <a:pt x="5859" y="6907"/>
                  </a:lnTo>
                  <a:cubicBezTo>
                    <a:pt x="5788" y="6764"/>
                    <a:pt x="5835" y="6574"/>
                    <a:pt x="5955" y="6502"/>
                  </a:cubicBezTo>
                  <a:cubicBezTo>
                    <a:pt x="6407" y="6216"/>
                    <a:pt x="6693" y="5740"/>
                    <a:pt x="6693" y="5216"/>
                  </a:cubicBezTo>
                  <a:cubicBezTo>
                    <a:pt x="6693" y="5073"/>
                    <a:pt x="6788" y="4954"/>
                    <a:pt x="7002" y="4907"/>
                  </a:cubicBezTo>
                  <a:close/>
                  <a:moveTo>
                    <a:pt x="3335" y="4978"/>
                  </a:moveTo>
                  <a:cubicBezTo>
                    <a:pt x="3549" y="5002"/>
                    <a:pt x="3621" y="5121"/>
                    <a:pt x="3621" y="5264"/>
                  </a:cubicBezTo>
                  <a:cubicBezTo>
                    <a:pt x="3621" y="5812"/>
                    <a:pt x="3930" y="6288"/>
                    <a:pt x="4383" y="6550"/>
                  </a:cubicBezTo>
                  <a:cubicBezTo>
                    <a:pt x="4549" y="6574"/>
                    <a:pt x="4621" y="6788"/>
                    <a:pt x="4526" y="6931"/>
                  </a:cubicBezTo>
                  <a:lnTo>
                    <a:pt x="3573" y="8526"/>
                  </a:lnTo>
                  <a:cubicBezTo>
                    <a:pt x="3507" y="8626"/>
                    <a:pt x="3406" y="8668"/>
                    <a:pt x="3302" y="8668"/>
                  </a:cubicBezTo>
                  <a:cubicBezTo>
                    <a:pt x="3257" y="8668"/>
                    <a:pt x="3212" y="8660"/>
                    <a:pt x="3168" y="8646"/>
                  </a:cubicBezTo>
                  <a:cubicBezTo>
                    <a:pt x="1978" y="7931"/>
                    <a:pt x="1239" y="6669"/>
                    <a:pt x="1215" y="5312"/>
                  </a:cubicBezTo>
                  <a:cubicBezTo>
                    <a:pt x="1215" y="5121"/>
                    <a:pt x="1335" y="5002"/>
                    <a:pt x="1525" y="5002"/>
                  </a:cubicBezTo>
                  <a:lnTo>
                    <a:pt x="3335" y="4978"/>
                  </a:lnTo>
                  <a:close/>
                  <a:moveTo>
                    <a:pt x="5192" y="1"/>
                  </a:moveTo>
                  <a:cubicBezTo>
                    <a:pt x="2335" y="1"/>
                    <a:pt x="1" y="2359"/>
                    <a:pt x="1" y="5192"/>
                  </a:cubicBezTo>
                  <a:cubicBezTo>
                    <a:pt x="1" y="8050"/>
                    <a:pt x="2359" y="10360"/>
                    <a:pt x="5192" y="10360"/>
                  </a:cubicBezTo>
                  <a:cubicBezTo>
                    <a:pt x="8050" y="10360"/>
                    <a:pt x="10360" y="8003"/>
                    <a:pt x="10360" y="5192"/>
                  </a:cubicBezTo>
                  <a:cubicBezTo>
                    <a:pt x="10384" y="2359"/>
                    <a:pt x="8050" y="1"/>
                    <a:pt x="5192"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479;p70">
            <a:extLst>
              <a:ext uri="{FF2B5EF4-FFF2-40B4-BE49-F238E27FC236}">
                <a16:creationId xmlns:a16="http://schemas.microsoft.com/office/drawing/2014/main" id="{61503A44-8E0B-CD18-C5D4-133FB35336FB}"/>
              </a:ext>
            </a:extLst>
          </p:cNvPr>
          <p:cNvGrpSpPr/>
          <p:nvPr/>
        </p:nvGrpSpPr>
        <p:grpSpPr>
          <a:xfrm>
            <a:off x="8543223" y="1389762"/>
            <a:ext cx="277823" cy="360003"/>
            <a:chOff x="8064199" y="4093566"/>
            <a:chExt cx="277823" cy="360003"/>
          </a:xfrm>
        </p:grpSpPr>
        <p:sp>
          <p:nvSpPr>
            <p:cNvPr id="1258" name="Google Shape;1480;p70">
              <a:extLst>
                <a:ext uri="{FF2B5EF4-FFF2-40B4-BE49-F238E27FC236}">
                  <a16:creationId xmlns:a16="http://schemas.microsoft.com/office/drawing/2014/main" id="{F8708D72-D638-8861-EA4B-D05304F55D1E}"/>
                </a:ext>
              </a:extLst>
            </p:cNvPr>
            <p:cNvSpPr/>
            <p:nvPr/>
          </p:nvSpPr>
          <p:spPr>
            <a:xfrm>
              <a:off x="8075024" y="4158441"/>
              <a:ext cx="255299" cy="212527"/>
            </a:xfrm>
            <a:custGeom>
              <a:avLst/>
              <a:gdLst/>
              <a:ahLst/>
              <a:cxnLst/>
              <a:rect l="l" t="t" r="r" b="b"/>
              <a:pathLst>
                <a:path w="7288" h="6067" extrusionOk="0">
                  <a:moveTo>
                    <a:pt x="3668" y="2399"/>
                  </a:moveTo>
                  <a:cubicBezTo>
                    <a:pt x="3883" y="2661"/>
                    <a:pt x="4192" y="2876"/>
                    <a:pt x="4597" y="3138"/>
                  </a:cubicBezTo>
                  <a:lnTo>
                    <a:pt x="4597" y="3947"/>
                  </a:lnTo>
                  <a:cubicBezTo>
                    <a:pt x="4597" y="4257"/>
                    <a:pt x="4430" y="4543"/>
                    <a:pt x="4168" y="4733"/>
                  </a:cubicBezTo>
                  <a:cubicBezTo>
                    <a:pt x="4025" y="4829"/>
                    <a:pt x="3847" y="4876"/>
                    <a:pt x="3668" y="4876"/>
                  </a:cubicBezTo>
                  <a:cubicBezTo>
                    <a:pt x="3490" y="4876"/>
                    <a:pt x="3311" y="4829"/>
                    <a:pt x="3168" y="4733"/>
                  </a:cubicBezTo>
                  <a:cubicBezTo>
                    <a:pt x="2882" y="4543"/>
                    <a:pt x="2739" y="4281"/>
                    <a:pt x="2739" y="3971"/>
                  </a:cubicBezTo>
                  <a:lnTo>
                    <a:pt x="2739" y="3138"/>
                  </a:lnTo>
                  <a:cubicBezTo>
                    <a:pt x="3120" y="2900"/>
                    <a:pt x="3430" y="2661"/>
                    <a:pt x="3668" y="2399"/>
                  </a:cubicBezTo>
                  <a:close/>
                  <a:moveTo>
                    <a:pt x="3653" y="0"/>
                  </a:moveTo>
                  <a:cubicBezTo>
                    <a:pt x="3085" y="0"/>
                    <a:pt x="2513" y="149"/>
                    <a:pt x="2025" y="447"/>
                  </a:cubicBezTo>
                  <a:cubicBezTo>
                    <a:pt x="1501" y="756"/>
                    <a:pt x="1072" y="1233"/>
                    <a:pt x="810" y="1876"/>
                  </a:cubicBezTo>
                  <a:lnTo>
                    <a:pt x="144" y="3971"/>
                  </a:lnTo>
                  <a:cubicBezTo>
                    <a:pt x="1" y="4376"/>
                    <a:pt x="25" y="4781"/>
                    <a:pt x="263" y="5162"/>
                  </a:cubicBezTo>
                  <a:cubicBezTo>
                    <a:pt x="572" y="5686"/>
                    <a:pt x="1168" y="6043"/>
                    <a:pt x="1811" y="6067"/>
                  </a:cubicBezTo>
                  <a:cubicBezTo>
                    <a:pt x="2049" y="6067"/>
                    <a:pt x="2263" y="5995"/>
                    <a:pt x="2454" y="5924"/>
                  </a:cubicBezTo>
                  <a:cubicBezTo>
                    <a:pt x="2716" y="5805"/>
                    <a:pt x="2954" y="5591"/>
                    <a:pt x="3097" y="5329"/>
                  </a:cubicBezTo>
                  <a:cubicBezTo>
                    <a:pt x="3287" y="5376"/>
                    <a:pt x="3454" y="5448"/>
                    <a:pt x="3644" y="5448"/>
                  </a:cubicBezTo>
                  <a:cubicBezTo>
                    <a:pt x="3811" y="5448"/>
                    <a:pt x="4002" y="5400"/>
                    <a:pt x="4168" y="5329"/>
                  </a:cubicBezTo>
                  <a:cubicBezTo>
                    <a:pt x="4311" y="5591"/>
                    <a:pt x="4549" y="5757"/>
                    <a:pt x="4835" y="5876"/>
                  </a:cubicBezTo>
                  <a:cubicBezTo>
                    <a:pt x="5002" y="5972"/>
                    <a:pt x="5240" y="6043"/>
                    <a:pt x="5454" y="6043"/>
                  </a:cubicBezTo>
                  <a:lnTo>
                    <a:pt x="5478" y="6043"/>
                  </a:lnTo>
                  <a:cubicBezTo>
                    <a:pt x="6097" y="5972"/>
                    <a:pt x="6693" y="5638"/>
                    <a:pt x="7002" y="5138"/>
                  </a:cubicBezTo>
                  <a:cubicBezTo>
                    <a:pt x="7264" y="4781"/>
                    <a:pt x="7288" y="4376"/>
                    <a:pt x="7145" y="4019"/>
                  </a:cubicBezTo>
                  <a:lnTo>
                    <a:pt x="6502" y="1828"/>
                  </a:lnTo>
                  <a:cubicBezTo>
                    <a:pt x="6216" y="1233"/>
                    <a:pt x="5811" y="756"/>
                    <a:pt x="5264" y="447"/>
                  </a:cubicBezTo>
                  <a:cubicBezTo>
                    <a:pt x="4787" y="149"/>
                    <a:pt x="4222" y="0"/>
                    <a:pt x="3653" y="0"/>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481;p70">
              <a:extLst>
                <a:ext uri="{FF2B5EF4-FFF2-40B4-BE49-F238E27FC236}">
                  <a16:creationId xmlns:a16="http://schemas.microsoft.com/office/drawing/2014/main" id="{B215CBC7-E9A9-03E5-F177-7C37FB19D263}"/>
                </a:ext>
              </a:extLst>
            </p:cNvPr>
            <p:cNvSpPr/>
            <p:nvPr/>
          </p:nvSpPr>
          <p:spPr>
            <a:xfrm>
              <a:off x="8064199" y="4368446"/>
              <a:ext cx="277823" cy="85123"/>
            </a:xfrm>
            <a:custGeom>
              <a:avLst/>
              <a:gdLst/>
              <a:ahLst/>
              <a:cxnLst/>
              <a:rect l="l" t="t" r="r" b="b"/>
              <a:pathLst>
                <a:path w="7931" h="2430" extrusionOk="0">
                  <a:moveTo>
                    <a:pt x="3668" y="0"/>
                  </a:moveTo>
                  <a:cubicBezTo>
                    <a:pt x="3501" y="191"/>
                    <a:pt x="3263" y="334"/>
                    <a:pt x="3025" y="453"/>
                  </a:cubicBezTo>
                  <a:cubicBezTo>
                    <a:pt x="2786" y="572"/>
                    <a:pt x="2453" y="643"/>
                    <a:pt x="2167" y="643"/>
                  </a:cubicBezTo>
                  <a:cubicBezTo>
                    <a:pt x="1596" y="596"/>
                    <a:pt x="1048" y="405"/>
                    <a:pt x="643" y="48"/>
                  </a:cubicBezTo>
                  <a:cubicBezTo>
                    <a:pt x="262" y="429"/>
                    <a:pt x="0" y="953"/>
                    <a:pt x="0" y="1525"/>
                  </a:cubicBezTo>
                  <a:lnTo>
                    <a:pt x="0" y="2120"/>
                  </a:lnTo>
                  <a:cubicBezTo>
                    <a:pt x="0" y="2310"/>
                    <a:pt x="167" y="2430"/>
                    <a:pt x="310" y="2430"/>
                  </a:cubicBezTo>
                  <a:lnTo>
                    <a:pt x="7597" y="2430"/>
                  </a:lnTo>
                  <a:cubicBezTo>
                    <a:pt x="7787" y="2430"/>
                    <a:pt x="7907" y="2263"/>
                    <a:pt x="7907" y="2120"/>
                  </a:cubicBezTo>
                  <a:lnTo>
                    <a:pt x="7907" y="1525"/>
                  </a:lnTo>
                  <a:cubicBezTo>
                    <a:pt x="7930" y="1048"/>
                    <a:pt x="7692" y="524"/>
                    <a:pt x="7311" y="96"/>
                  </a:cubicBezTo>
                  <a:cubicBezTo>
                    <a:pt x="6883" y="429"/>
                    <a:pt x="6382" y="643"/>
                    <a:pt x="5859" y="667"/>
                  </a:cubicBezTo>
                  <a:lnTo>
                    <a:pt x="5787" y="667"/>
                  </a:lnTo>
                  <a:cubicBezTo>
                    <a:pt x="5454" y="667"/>
                    <a:pt x="5168" y="596"/>
                    <a:pt x="4906" y="453"/>
                  </a:cubicBezTo>
                  <a:cubicBezTo>
                    <a:pt x="4668" y="358"/>
                    <a:pt x="4453" y="215"/>
                    <a:pt x="4263" y="0"/>
                  </a:cubicBezTo>
                  <a:cubicBezTo>
                    <a:pt x="4192" y="48"/>
                    <a:pt x="4049" y="48"/>
                    <a:pt x="3977" y="48"/>
                  </a:cubicBezTo>
                  <a:cubicBezTo>
                    <a:pt x="3882" y="48"/>
                    <a:pt x="3763" y="48"/>
                    <a:pt x="3668" y="0"/>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482;p70">
              <a:extLst>
                <a:ext uri="{FF2B5EF4-FFF2-40B4-BE49-F238E27FC236}">
                  <a16:creationId xmlns:a16="http://schemas.microsoft.com/office/drawing/2014/main" id="{9464C3F0-C2E7-89F6-ECD4-38D2D2DEA514}"/>
                </a:ext>
              </a:extLst>
            </p:cNvPr>
            <p:cNvSpPr/>
            <p:nvPr/>
          </p:nvSpPr>
          <p:spPr>
            <a:xfrm>
              <a:off x="8127604" y="4093566"/>
              <a:ext cx="151014" cy="63860"/>
            </a:xfrm>
            <a:custGeom>
              <a:avLst/>
              <a:gdLst/>
              <a:ahLst/>
              <a:cxnLst/>
              <a:rect l="l" t="t" r="r" b="b"/>
              <a:pathLst>
                <a:path w="4311" h="1823" extrusionOk="0">
                  <a:moveTo>
                    <a:pt x="2155" y="1"/>
                  </a:moveTo>
                  <a:cubicBezTo>
                    <a:pt x="1435" y="1"/>
                    <a:pt x="714" y="298"/>
                    <a:pt x="119" y="894"/>
                  </a:cubicBezTo>
                  <a:cubicBezTo>
                    <a:pt x="24" y="989"/>
                    <a:pt x="0" y="1060"/>
                    <a:pt x="24" y="1179"/>
                  </a:cubicBezTo>
                  <a:lnTo>
                    <a:pt x="167" y="1822"/>
                  </a:lnTo>
                  <a:cubicBezTo>
                    <a:pt x="167" y="1822"/>
                    <a:pt x="191" y="1822"/>
                    <a:pt x="191" y="1775"/>
                  </a:cubicBezTo>
                  <a:cubicBezTo>
                    <a:pt x="762" y="1418"/>
                    <a:pt x="1429" y="1251"/>
                    <a:pt x="2143" y="1251"/>
                  </a:cubicBezTo>
                  <a:cubicBezTo>
                    <a:pt x="2858" y="1251"/>
                    <a:pt x="3501" y="1418"/>
                    <a:pt x="4072" y="1775"/>
                  </a:cubicBezTo>
                  <a:lnTo>
                    <a:pt x="4096" y="1775"/>
                  </a:lnTo>
                  <a:lnTo>
                    <a:pt x="4239" y="1156"/>
                  </a:lnTo>
                  <a:cubicBezTo>
                    <a:pt x="4310" y="1060"/>
                    <a:pt x="4287" y="941"/>
                    <a:pt x="4191" y="894"/>
                  </a:cubicBezTo>
                  <a:cubicBezTo>
                    <a:pt x="3596" y="298"/>
                    <a:pt x="2876" y="1"/>
                    <a:pt x="2155" y="1"/>
                  </a:cubicBezTo>
                  <a:close/>
                </a:path>
              </a:pathLst>
            </a:custGeom>
            <a:gradFill>
              <a:gsLst>
                <a:gs pos="0">
                  <a:srgbClr val="4A77AB"/>
                </a:gs>
                <a:gs pos="100000">
                  <a:srgbClr val="27384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8" name="Google Shape;1489;p71">
            <a:extLst>
              <a:ext uri="{FF2B5EF4-FFF2-40B4-BE49-F238E27FC236}">
                <a16:creationId xmlns:a16="http://schemas.microsoft.com/office/drawing/2014/main" id="{AD2D9A22-00D2-3FB8-32A8-43B77BE30DD7}"/>
              </a:ext>
            </a:extLst>
          </p:cNvPr>
          <p:cNvPicPr preferRelativeResize="0"/>
          <p:nvPr/>
        </p:nvPicPr>
        <p:blipFill>
          <a:blip r:embed="rId11">
            <a:alphaModFix/>
          </a:blip>
          <a:stretch>
            <a:fillRect/>
          </a:stretch>
        </p:blipFill>
        <p:spPr>
          <a:xfrm>
            <a:off x="-679617" y="574703"/>
            <a:ext cx="3562352" cy="3414251"/>
          </a:xfrm>
          <a:prstGeom prst="rect">
            <a:avLst/>
          </a:prstGeom>
          <a:noFill/>
          <a:ln>
            <a:noFill/>
          </a:ln>
        </p:spPr>
      </p:pic>
      <p:pic>
        <p:nvPicPr>
          <p:cNvPr id="1289" name="Google Shape;1490;p71">
            <a:extLst>
              <a:ext uri="{FF2B5EF4-FFF2-40B4-BE49-F238E27FC236}">
                <a16:creationId xmlns:a16="http://schemas.microsoft.com/office/drawing/2014/main" id="{883FA1D5-5034-7E62-04C0-779ABE0638B7}"/>
              </a:ext>
            </a:extLst>
          </p:cNvPr>
          <p:cNvPicPr preferRelativeResize="0"/>
          <p:nvPr/>
        </p:nvPicPr>
        <p:blipFill>
          <a:blip r:embed="rId12">
            <a:alphaModFix/>
          </a:blip>
          <a:stretch>
            <a:fillRect/>
          </a:stretch>
        </p:blipFill>
        <p:spPr>
          <a:xfrm>
            <a:off x="5785658" y="2171419"/>
            <a:ext cx="4124324" cy="35000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pic>
        <p:nvPicPr>
          <p:cNvPr id="680" name="Google Shape;680;p38"/>
          <p:cNvPicPr preferRelativeResize="0"/>
          <p:nvPr/>
        </p:nvPicPr>
        <p:blipFill>
          <a:blip r:embed="rId3">
            <a:alphaModFix/>
          </a:blip>
          <a:stretch>
            <a:fillRect/>
          </a:stretch>
        </p:blipFill>
        <p:spPr>
          <a:xfrm rot="-1117808">
            <a:off x="1547901" y="709807"/>
            <a:ext cx="961547" cy="920162"/>
          </a:xfrm>
          <a:prstGeom prst="rect">
            <a:avLst/>
          </a:prstGeom>
          <a:noFill/>
          <a:ln>
            <a:noFill/>
          </a:ln>
          <a:effectLst>
            <a:outerShdw blurRad="142875" dist="66675" dir="5400000" algn="bl" rotWithShape="0">
              <a:schemeClr val="accent4">
                <a:alpha val="46000"/>
              </a:schemeClr>
            </a:outerShdw>
          </a:effectLst>
        </p:spPr>
      </p:pic>
      <p:pic>
        <p:nvPicPr>
          <p:cNvPr id="681" name="Google Shape;681;p38"/>
          <p:cNvPicPr preferRelativeResize="0"/>
          <p:nvPr/>
        </p:nvPicPr>
        <p:blipFill>
          <a:blip r:embed="rId4">
            <a:alphaModFix/>
          </a:blip>
          <a:stretch>
            <a:fillRect/>
          </a:stretch>
        </p:blipFill>
        <p:spPr>
          <a:xfrm>
            <a:off x="6376526" y="615700"/>
            <a:ext cx="1186324" cy="1270500"/>
          </a:xfrm>
          <a:prstGeom prst="rect">
            <a:avLst/>
          </a:prstGeom>
          <a:noFill/>
          <a:ln>
            <a:noFill/>
          </a:ln>
          <a:effectLst>
            <a:outerShdw blurRad="114300" dist="95250" dir="5400000" algn="bl" rotWithShape="0">
              <a:schemeClr val="accent4">
                <a:alpha val="50000"/>
              </a:schemeClr>
            </a:outerShdw>
          </a:effectLst>
        </p:spPr>
      </p:pic>
      <p:pic>
        <p:nvPicPr>
          <p:cNvPr id="682" name="Google Shape;682;p38"/>
          <p:cNvPicPr preferRelativeResize="0"/>
          <p:nvPr/>
        </p:nvPicPr>
        <p:blipFill>
          <a:blip r:embed="rId5">
            <a:alphaModFix/>
          </a:blip>
          <a:stretch>
            <a:fillRect/>
          </a:stretch>
        </p:blipFill>
        <p:spPr>
          <a:xfrm>
            <a:off x="4086628" y="387101"/>
            <a:ext cx="700428" cy="756200"/>
          </a:xfrm>
          <a:prstGeom prst="rect">
            <a:avLst/>
          </a:prstGeom>
          <a:noFill/>
          <a:ln>
            <a:noFill/>
          </a:ln>
          <a:effectLst>
            <a:outerShdw blurRad="157163" dist="76200" dir="5400000" algn="bl" rotWithShape="0">
              <a:schemeClr val="accent4">
                <a:alpha val="50000"/>
              </a:schemeClr>
            </a:outerShdw>
          </a:effectLst>
        </p:spPr>
      </p:pic>
      <p:sp>
        <p:nvSpPr>
          <p:cNvPr id="13" name="TextBox 12">
            <a:extLst>
              <a:ext uri="{FF2B5EF4-FFF2-40B4-BE49-F238E27FC236}">
                <a16:creationId xmlns:a16="http://schemas.microsoft.com/office/drawing/2014/main" id="{E84E613C-47D2-679E-631D-4E602362F987}"/>
              </a:ext>
            </a:extLst>
          </p:cNvPr>
          <p:cNvSpPr txBox="1"/>
          <p:nvPr/>
        </p:nvSpPr>
        <p:spPr>
          <a:xfrm>
            <a:off x="2723789" y="1098274"/>
            <a:ext cx="3426106" cy="584775"/>
          </a:xfrm>
          <a:prstGeom prst="rect">
            <a:avLst/>
          </a:prstGeom>
          <a:noFill/>
        </p:spPr>
        <p:txBody>
          <a:bodyPr wrap="square" rtlCol="0">
            <a:spAutoFit/>
          </a:bodyPr>
          <a:lstStyle/>
          <a:p>
            <a:r>
              <a:rPr lang="en-IN" sz="3200" dirty="0">
                <a:solidFill>
                  <a:schemeClr val="tx1"/>
                </a:solidFill>
              </a:rPr>
              <a:t>INTRODUCTION</a:t>
            </a:r>
          </a:p>
        </p:txBody>
      </p:sp>
      <p:sp>
        <p:nvSpPr>
          <p:cNvPr id="15" name="TextBox 14">
            <a:extLst>
              <a:ext uri="{FF2B5EF4-FFF2-40B4-BE49-F238E27FC236}">
                <a16:creationId xmlns:a16="http://schemas.microsoft.com/office/drawing/2014/main" id="{7F083B00-6AFF-F03E-00E8-4482D2BC142B}"/>
              </a:ext>
            </a:extLst>
          </p:cNvPr>
          <p:cNvSpPr txBox="1"/>
          <p:nvPr/>
        </p:nvSpPr>
        <p:spPr>
          <a:xfrm>
            <a:off x="834301" y="1683049"/>
            <a:ext cx="7905509" cy="3015697"/>
          </a:xfrm>
          <a:prstGeom prst="rect">
            <a:avLst/>
          </a:prstGeom>
          <a:noFill/>
        </p:spPr>
        <p:txBody>
          <a:bodyPr wrap="square">
            <a:spAutoFit/>
          </a:bodyPr>
          <a:lstStyle/>
          <a:p>
            <a:pPr marL="0" algn="l" rtl="0" eaLnBrk="1" latinLnBrk="0" hangingPunct="1">
              <a:lnSpc>
                <a:spcPct val="106000"/>
              </a:lnSpc>
              <a:spcBef>
                <a:spcPts val="0"/>
              </a:spcBef>
              <a:spcAft>
                <a:spcPts val="800"/>
              </a:spcAft>
            </a:pPr>
            <a:r>
              <a:rPr lang="en-US" sz="1800" dirty="0">
                <a:solidFill>
                  <a:schemeClr val="tx1"/>
                </a:solidFill>
                <a:latin typeface="Book Antiqua" panose="02040602050305030304" pitchFamily="18" charset="0"/>
              </a:rPr>
              <a:t>The Internet of Things (IoT) is a rapidly growing field with a wide range of potential applications in the healthcare sector. IoT-based patient data management systems have the potential to revolutionize the way healthcare is delivered, by providing personalized care, remote patient monitoring, and real-time alerts for healthcare providers. The proposed system is a blockchain-based patient data management system that uses AI and machine learning algorithms to process and analyze patient data in real-time. The system can identify potential health problems and generate personalized treatment recommendations. It can also provide remote patient monitoring and telehealth services.</a:t>
            </a:r>
            <a:endParaRPr lang="en-IN" dirty="0">
              <a:solidFill>
                <a:schemeClr val="tx1"/>
              </a:solidFill>
              <a:effectLst/>
              <a:latin typeface="Book Antiqua" panose="0204060205030503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687" name="Google Shape;687;p39"/>
          <p:cNvPicPr preferRelativeResize="0"/>
          <p:nvPr/>
        </p:nvPicPr>
        <p:blipFill>
          <a:blip r:embed="rId3">
            <a:alphaModFix/>
          </a:blip>
          <a:stretch>
            <a:fillRect/>
          </a:stretch>
        </p:blipFill>
        <p:spPr>
          <a:xfrm>
            <a:off x="-297550" y="-581025"/>
            <a:ext cx="4469501" cy="6464348"/>
          </a:xfrm>
          <a:prstGeom prst="rect">
            <a:avLst/>
          </a:prstGeom>
          <a:noFill/>
          <a:ln>
            <a:noFill/>
          </a:ln>
        </p:spPr>
      </p:pic>
      <p:grpSp>
        <p:nvGrpSpPr>
          <p:cNvPr id="690" name="Google Shape;690;p39"/>
          <p:cNvGrpSpPr/>
          <p:nvPr/>
        </p:nvGrpSpPr>
        <p:grpSpPr>
          <a:xfrm>
            <a:off x="4300951" y="751593"/>
            <a:ext cx="175796" cy="183402"/>
            <a:chOff x="1065600" y="3754050"/>
            <a:chExt cx="139200" cy="145200"/>
          </a:xfrm>
        </p:grpSpPr>
        <p:cxnSp>
          <p:nvCxnSpPr>
            <p:cNvPr id="691" name="Google Shape;691;p39"/>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692" name="Google Shape;692;p39"/>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pic>
        <p:nvPicPr>
          <p:cNvPr id="693" name="Google Shape;693;p39"/>
          <p:cNvPicPr preferRelativeResize="0"/>
          <p:nvPr/>
        </p:nvPicPr>
        <p:blipFill>
          <a:blip r:embed="rId4">
            <a:alphaModFix/>
          </a:blip>
          <a:stretch>
            <a:fillRect/>
          </a:stretch>
        </p:blipFill>
        <p:spPr>
          <a:xfrm>
            <a:off x="7873454" y="3967476"/>
            <a:ext cx="805351" cy="756200"/>
          </a:xfrm>
          <a:prstGeom prst="rect">
            <a:avLst/>
          </a:prstGeom>
          <a:noFill/>
          <a:ln>
            <a:noFill/>
          </a:ln>
          <a:effectLst>
            <a:outerShdw blurRad="157163" dist="85725" dir="5400000" algn="bl" rotWithShape="0">
              <a:schemeClr val="accent4">
                <a:alpha val="45000"/>
              </a:schemeClr>
            </a:outerShdw>
          </a:effectLst>
        </p:spPr>
      </p:pic>
      <p:pic>
        <p:nvPicPr>
          <p:cNvPr id="694" name="Google Shape;694;p39"/>
          <p:cNvPicPr preferRelativeResize="0"/>
          <p:nvPr/>
        </p:nvPicPr>
        <p:blipFill>
          <a:blip r:embed="rId5">
            <a:alphaModFix/>
          </a:blip>
          <a:stretch>
            <a:fillRect/>
          </a:stretch>
        </p:blipFill>
        <p:spPr>
          <a:xfrm>
            <a:off x="5479808" y="161401"/>
            <a:ext cx="702319" cy="756200"/>
          </a:xfrm>
          <a:prstGeom prst="rect">
            <a:avLst/>
          </a:prstGeom>
          <a:noFill/>
          <a:ln>
            <a:noFill/>
          </a:ln>
          <a:effectLst>
            <a:outerShdw blurRad="114300" dist="66675" dir="5280000" algn="bl" rotWithShape="0">
              <a:schemeClr val="accent4">
                <a:alpha val="48000"/>
              </a:schemeClr>
            </a:outerShdw>
          </a:effectLst>
        </p:spPr>
      </p:pic>
      <p:pic>
        <p:nvPicPr>
          <p:cNvPr id="695" name="Google Shape;695;p39"/>
          <p:cNvPicPr preferRelativeResize="0"/>
          <p:nvPr/>
        </p:nvPicPr>
        <p:blipFill>
          <a:blip r:embed="rId6">
            <a:alphaModFix/>
          </a:blip>
          <a:stretch>
            <a:fillRect/>
          </a:stretch>
        </p:blipFill>
        <p:spPr>
          <a:xfrm>
            <a:off x="6001826" y="3899238"/>
            <a:ext cx="434800" cy="469424"/>
          </a:xfrm>
          <a:prstGeom prst="rect">
            <a:avLst/>
          </a:prstGeom>
          <a:noFill/>
          <a:ln>
            <a:noFill/>
          </a:ln>
          <a:effectLst>
            <a:outerShdw blurRad="157163" dist="76200" dir="5400000" algn="bl" rotWithShape="0">
              <a:schemeClr val="accent4">
                <a:alpha val="50000"/>
              </a:schemeClr>
            </a:outerShdw>
          </a:effectLst>
        </p:spPr>
      </p:pic>
      <p:pic>
        <p:nvPicPr>
          <p:cNvPr id="696" name="Google Shape;696;p39"/>
          <p:cNvPicPr preferRelativeResize="0"/>
          <p:nvPr/>
        </p:nvPicPr>
        <p:blipFill>
          <a:blip r:embed="rId7">
            <a:alphaModFix/>
          </a:blip>
          <a:stretch>
            <a:fillRect/>
          </a:stretch>
        </p:blipFill>
        <p:spPr>
          <a:xfrm>
            <a:off x="7580261" y="546175"/>
            <a:ext cx="907799" cy="972200"/>
          </a:xfrm>
          <a:prstGeom prst="rect">
            <a:avLst/>
          </a:prstGeom>
          <a:noFill/>
          <a:ln>
            <a:noFill/>
          </a:ln>
          <a:effectLst>
            <a:outerShdw blurRad="114300" dist="95250" dir="5400000" algn="bl" rotWithShape="0">
              <a:schemeClr val="accent4">
                <a:alpha val="50000"/>
              </a:schemeClr>
            </a:outerShdw>
          </a:effectLst>
        </p:spPr>
      </p:pic>
      <p:grpSp>
        <p:nvGrpSpPr>
          <p:cNvPr id="697" name="Google Shape;697;p39"/>
          <p:cNvGrpSpPr/>
          <p:nvPr/>
        </p:nvGrpSpPr>
        <p:grpSpPr>
          <a:xfrm>
            <a:off x="367126" y="4512293"/>
            <a:ext cx="175796" cy="183402"/>
            <a:chOff x="1065600" y="3754050"/>
            <a:chExt cx="139200" cy="145200"/>
          </a:xfrm>
        </p:grpSpPr>
        <p:cxnSp>
          <p:nvCxnSpPr>
            <p:cNvPr id="698" name="Google Shape;698;p39"/>
            <p:cNvCxnSpPr/>
            <p:nvPr/>
          </p:nvCxnSpPr>
          <p:spPr>
            <a:xfrm>
              <a:off x="1132325" y="3754050"/>
              <a:ext cx="0" cy="145200"/>
            </a:xfrm>
            <a:prstGeom prst="straightConnector1">
              <a:avLst/>
            </a:prstGeom>
            <a:noFill/>
            <a:ln w="76200" cap="flat" cmpd="sng">
              <a:solidFill>
                <a:schemeClr val="accent5"/>
              </a:solidFill>
              <a:prstDash val="solid"/>
              <a:round/>
              <a:headEnd type="none" w="med" len="med"/>
              <a:tailEnd type="none" w="med" len="med"/>
            </a:ln>
          </p:spPr>
        </p:cxnSp>
        <p:cxnSp>
          <p:nvCxnSpPr>
            <p:cNvPr id="699" name="Google Shape;699;p39"/>
            <p:cNvCxnSpPr/>
            <p:nvPr/>
          </p:nvCxnSpPr>
          <p:spPr>
            <a:xfrm>
              <a:off x="1065600" y="3825475"/>
              <a:ext cx="139200" cy="0"/>
            </a:xfrm>
            <a:prstGeom prst="straightConnector1">
              <a:avLst/>
            </a:prstGeom>
            <a:noFill/>
            <a:ln w="76200" cap="flat" cmpd="sng">
              <a:solidFill>
                <a:schemeClr val="accent5"/>
              </a:solidFill>
              <a:prstDash val="solid"/>
              <a:round/>
              <a:headEnd type="none" w="med" len="med"/>
              <a:tailEnd type="none" w="med" len="med"/>
            </a:ln>
          </p:spPr>
        </p:cxnSp>
      </p:grpSp>
      <p:grpSp>
        <p:nvGrpSpPr>
          <p:cNvPr id="700" name="Google Shape;700;p39"/>
          <p:cNvGrpSpPr/>
          <p:nvPr/>
        </p:nvGrpSpPr>
        <p:grpSpPr>
          <a:xfrm>
            <a:off x="1043401" y="311768"/>
            <a:ext cx="175796" cy="183402"/>
            <a:chOff x="1065600" y="3754050"/>
            <a:chExt cx="139200" cy="145200"/>
          </a:xfrm>
        </p:grpSpPr>
        <p:cxnSp>
          <p:nvCxnSpPr>
            <p:cNvPr id="701" name="Google Shape;701;p39"/>
            <p:cNvCxnSpPr/>
            <p:nvPr/>
          </p:nvCxnSpPr>
          <p:spPr>
            <a:xfrm>
              <a:off x="1132325" y="3754050"/>
              <a:ext cx="0" cy="145200"/>
            </a:xfrm>
            <a:prstGeom prst="straightConnector1">
              <a:avLst/>
            </a:prstGeom>
            <a:noFill/>
            <a:ln w="76200" cap="flat" cmpd="sng">
              <a:solidFill>
                <a:schemeClr val="accent4"/>
              </a:solidFill>
              <a:prstDash val="solid"/>
              <a:round/>
              <a:headEnd type="none" w="med" len="med"/>
              <a:tailEnd type="none" w="med" len="med"/>
            </a:ln>
          </p:spPr>
        </p:cxnSp>
        <p:cxnSp>
          <p:nvCxnSpPr>
            <p:cNvPr id="702" name="Google Shape;702;p39"/>
            <p:cNvCxnSpPr/>
            <p:nvPr/>
          </p:nvCxnSpPr>
          <p:spPr>
            <a:xfrm>
              <a:off x="1065600" y="3825475"/>
              <a:ext cx="139200" cy="0"/>
            </a:xfrm>
            <a:prstGeom prst="straightConnector1">
              <a:avLst/>
            </a:prstGeom>
            <a:noFill/>
            <a:ln w="76200" cap="flat" cmpd="sng">
              <a:solidFill>
                <a:schemeClr val="accent4"/>
              </a:solidFill>
              <a:prstDash val="solid"/>
              <a:round/>
              <a:headEnd type="none" w="med" len="med"/>
              <a:tailEnd type="none" w="med" len="med"/>
            </a:ln>
          </p:spPr>
        </p:cxnSp>
      </p:grpSp>
      <p:sp>
        <p:nvSpPr>
          <p:cNvPr id="7" name="TextBox 6">
            <a:extLst>
              <a:ext uri="{FF2B5EF4-FFF2-40B4-BE49-F238E27FC236}">
                <a16:creationId xmlns:a16="http://schemas.microsoft.com/office/drawing/2014/main" id="{BA6D62CD-83A8-0C47-9DB4-00C78AF06FB5}"/>
              </a:ext>
            </a:extLst>
          </p:cNvPr>
          <p:cNvSpPr txBox="1"/>
          <p:nvPr/>
        </p:nvSpPr>
        <p:spPr>
          <a:xfrm>
            <a:off x="3172263" y="1404560"/>
            <a:ext cx="5700880" cy="2428485"/>
          </a:xfrm>
          <a:prstGeom prst="rect">
            <a:avLst/>
          </a:prstGeom>
          <a:noFill/>
        </p:spPr>
        <p:txBody>
          <a:bodyPr wrap="square">
            <a:spAutoFit/>
          </a:bodyPr>
          <a:lstStyle/>
          <a:p>
            <a:pPr marL="0" algn="l" rtl="0" eaLnBrk="1" latinLnBrk="0" hangingPunct="1">
              <a:lnSpc>
                <a:spcPct val="106000"/>
              </a:lnSpc>
              <a:spcBef>
                <a:spcPts val="0"/>
              </a:spcBef>
              <a:spcAft>
                <a:spcPts val="800"/>
              </a:spcAft>
            </a:pPr>
            <a:r>
              <a:rPr lang="en-US" sz="1800" dirty="0">
                <a:solidFill>
                  <a:schemeClr val="tx1"/>
                </a:solidFill>
                <a:latin typeface="Book Antiqua" panose="02040602050305030304" pitchFamily="18" charset="0"/>
              </a:rPr>
              <a:t>Smart contracts are used to automate the sharing of patient data between authorized healthcare providers. Additionally, the system can generate real-time alerts for healthcare providers when a patient’s health status changes. It has a number of advantages over traditional patient data management systems. First, the use of blockchain technology helps to improve the security and privacy of patient data.</a:t>
            </a:r>
            <a:endParaRPr lang="en-IN" dirty="0">
              <a:solidFill>
                <a:schemeClr val="tx1"/>
              </a:solidFill>
              <a:latin typeface="Book Antiqua" panose="0204060205030503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pic>
        <p:nvPicPr>
          <p:cNvPr id="707" name="Google Shape;707;p40"/>
          <p:cNvPicPr preferRelativeResize="0"/>
          <p:nvPr/>
        </p:nvPicPr>
        <p:blipFill>
          <a:blip r:embed="rId3">
            <a:alphaModFix/>
          </a:blip>
          <a:stretch>
            <a:fillRect/>
          </a:stretch>
        </p:blipFill>
        <p:spPr>
          <a:xfrm>
            <a:off x="4411178" y="530642"/>
            <a:ext cx="7646050" cy="4721451"/>
          </a:xfrm>
          <a:prstGeom prst="rect">
            <a:avLst/>
          </a:prstGeom>
          <a:noFill/>
          <a:ln>
            <a:noFill/>
          </a:ln>
        </p:spPr>
      </p:pic>
      <p:sp>
        <p:nvSpPr>
          <p:cNvPr id="712" name="Google Shape;712;p40"/>
          <p:cNvSpPr/>
          <p:nvPr/>
        </p:nvSpPr>
        <p:spPr>
          <a:xfrm>
            <a:off x="2240925" y="348696"/>
            <a:ext cx="50700" cy="50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oogle Shape;713;p40"/>
          <p:cNvGrpSpPr/>
          <p:nvPr/>
        </p:nvGrpSpPr>
        <p:grpSpPr>
          <a:xfrm>
            <a:off x="195264" y="2891368"/>
            <a:ext cx="175796" cy="183402"/>
            <a:chOff x="1065600" y="3754050"/>
            <a:chExt cx="139200" cy="145200"/>
          </a:xfrm>
        </p:grpSpPr>
        <p:cxnSp>
          <p:nvCxnSpPr>
            <p:cNvPr id="714" name="Google Shape;714;p40"/>
            <p:cNvCxnSpPr/>
            <p:nvPr/>
          </p:nvCxnSpPr>
          <p:spPr>
            <a:xfrm>
              <a:off x="1132325" y="3754050"/>
              <a:ext cx="0" cy="145200"/>
            </a:xfrm>
            <a:prstGeom prst="straightConnector1">
              <a:avLst/>
            </a:prstGeom>
            <a:noFill/>
            <a:ln w="76200" cap="flat" cmpd="sng">
              <a:solidFill>
                <a:schemeClr val="dk1"/>
              </a:solidFill>
              <a:prstDash val="solid"/>
              <a:round/>
              <a:headEnd type="none" w="med" len="med"/>
              <a:tailEnd type="none" w="med" len="med"/>
            </a:ln>
          </p:spPr>
        </p:cxnSp>
        <p:cxnSp>
          <p:nvCxnSpPr>
            <p:cNvPr id="715" name="Google Shape;715;p40"/>
            <p:cNvCxnSpPr/>
            <p:nvPr/>
          </p:nvCxnSpPr>
          <p:spPr>
            <a:xfrm>
              <a:off x="1065600" y="3825475"/>
              <a:ext cx="139200" cy="0"/>
            </a:xfrm>
            <a:prstGeom prst="straightConnector1">
              <a:avLst/>
            </a:prstGeom>
            <a:noFill/>
            <a:ln w="76200" cap="flat" cmpd="sng">
              <a:solidFill>
                <a:schemeClr val="dk1"/>
              </a:solidFill>
              <a:prstDash val="solid"/>
              <a:round/>
              <a:headEnd type="none" w="med" len="med"/>
              <a:tailEnd type="none" w="med" len="med"/>
            </a:ln>
          </p:spPr>
        </p:cxnSp>
      </p:grpSp>
      <p:grpSp>
        <p:nvGrpSpPr>
          <p:cNvPr id="716" name="Google Shape;716;p40"/>
          <p:cNvGrpSpPr/>
          <p:nvPr/>
        </p:nvGrpSpPr>
        <p:grpSpPr>
          <a:xfrm>
            <a:off x="1892851" y="215993"/>
            <a:ext cx="175796" cy="183402"/>
            <a:chOff x="1065600" y="3754050"/>
            <a:chExt cx="139200" cy="145200"/>
          </a:xfrm>
        </p:grpSpPr>
        <p:cxnSp>
          <p:nvCxnSpPr>
            <p:cNvPr id="717" name="Google Shape;717;p40"/>
            <p:cNvCxnSpPr/>
            <p:nvPr/>
          </p:nvCxnSpPr>
          <p:spPr>
            <a:xfrm>
              <a:off x="1132325" y="3754050"/>
              <a:ext cx="0" cy="145200"/>
            </a:xfrm>
            <a:prstGeom prst="straightConnector1">
              <a:avLst/>
            </a:prstGeom>
            <a:noFill/>
            <a:ln w="76200" cap="flat" cmpd="sng">
              <a:solidFill>
                <a:schemeClr val="accent6"/>
              </a:solidFill>
              <a:prstDash val="solid"/>
              <a:round/>
              <a:headEnd type="none" w="med" len="med"/>
              <a:tailEnd type="none" w="med" len="med"/>
            </a:ln>
          </p:spPr>
        </p:cxnSp>
        <p:cxnSp>
          <p:nvCxnSpPr>
            <p:cNvPr id="718" name="Google Shape;718;p40"/>
            <p:cNvCxnSpPr/>
            <p:nvPr/>
          </p:nvCxnSpPr>
          <p:spPr>
            <a:xfrm>
              <a:off x="1065600" y="3825475"/>
              <a:ext cx="139200" cy="0"/>
            </a:xfrm>
            <a:prstGeom prst="straightConnector1">
              <a:avLst/>
            </a:prstGeom>
            <a:noFill/>
            <a:ln w="76200" cap="flat" cmpd="sng">
              <a:solidFill>
                <a:schemeClr val="accent6"/>
              </a:solidFill>
              <a:prstDash val="solid"/>
              <a:round/>
              <a:headEnd type="none" w="med" len="med"/>
              <a:tailEnd type="none" w="med" len="med"/>
            </a:ln>
          </p:spPr>
        </p:cxnSp>
      </p:grpSp>
      <p:pic>
        <p:nvPicPr>
          <p:cNvPr id="719" name="Google Shape;719;p40"/>
          <p:cNvPicPr preferRelativeResize="0"/>
          <p:nvPr/>
        </p:nvPicPr>
        <p:blipFill>
          <a:blip r:embed="rId4">
            <a:alphaModFix/>
          </a:blip>
          <a:stretch>
            <a:fillRect/>
          </a:stretch>
        </p:blipFill>
        <p:spPr>
          <a:xfrm rot="-1363119">
            <a:off x="2539428" y="901600"/>
            <a:ext cx="559499" cy="530949"/>
          </a:xfrm>
          <a:prstGeom prst="rect">
            <a:avLst/>
          </a:prstGeom>
          <a:noFill/>
          <a:ln>
            <a:noFill/>
          </a:ln>
          <a:effectLst>
            <a:outerShdw blurRad="114300" dist="66675" dir="5400000" algn="bl" rotWithShape="0">
              <a:schemeClr val="dk1">
                <a:alpha val="50000"/>
              </a:schemeClr>
            </a:outerShdw>
          </a:effectLst>
        </p:spPr>
      </p:pic>
      <p:pic>
        <p:nvPicPr>
          <p:cNvPr id="720" name="Google Shape;720;p40"/>
          <p:cNvPicPr preferRelativeResize="0"/>
          <p:nvPr/>
        </p:nvPicPr>
        <p:blipFill>
          <a:blip r:embed="rId5">
            <a:alphaModFix/>
          </a:blip>
          <a:stretch>
            <a:fillRect/>
          </a:stretch>
        </p:blipFill>
        <p:spPr>
          <a:xfrm rot="1939675">
            <a:off x="-18729" y="340915"/>
            <a:ext cx="603784" cy="577797"/>
          </a:xfrm>
          <a:prstGeom prst="rect">
            <a:avLst/>
          </a:prstGeom>
          <a:noFill/>
          <a:ln>
            <a:noFill/>
          </a:ln>
          <a:effectLst>
            <a:outerShdw blurRad="85725" dist="85725" dir="5400000" algn="bl" rotWithShape="0">
              <a:schemeClr val="dk1">
                <a:alpha val="48000"/>
              </a:schemeClr>
            </a:outerShdw>
          </a:effectLst>
        </p:spPr>
      </p:pic>
      <p:sp>
        <p:nvSpPr>
          <p:cNvPr id="3" name="TextBox 2">
            <a:extLst>
              <a:ext uri="{FF2B5EF4-FFF2-40B4-BE49-F238E27FC236}">
                <a16:creationId xmlns:a16="http://schemas.microsoft.com/office/drawing/2014/main" id="{8D643FC0-92DF-CE1C-7122-16C35020B809}"/>
              </a:ext>
            </a:extLst>
          </p:cNvPr>
          <p:cNvSpPr txBox="1"/>
          <p:nvPr/>
        </p:nvSpPr>
        <p:spPr>
          <a:xfrm>
            <a:off x="279531" y="213711"/>
            <a:ext cx="5420227" cy="4801314"/>
          </a:xfrm>
          <a:prstGeom prst="rect">
            <a:avLst/>
          </a:prstGeom>
          <a:noFill/>
        </p:spPr>
        <p:txBody>
          <a:bodyPr wrap="square">
            <a:spAutoFit/>
          </a:bodyPr>
          <a:lstStyle/>
          <a:p>
            <a:pPr marL="0" marR="0" indent="0" algn="l" rtl="0" eaLnBrk="0" fontAlgn="base" latinLnBrk="0" hangingPunct="0">
              <a:spcBef>
                <a:spcPts val="0"/>
              </a:spcBef>
              <a:spcAft>
                <a:spcPts val="0"/>
              </a:spcAft>
            </a:pPr>
            <a:r>
              <a:rPr lang="en-US" sz="1800" dirty="0">
                <a:solidFill>
                  <a:schemeClr val="tx1"/>
                </a:solidFill>
                <a:latin typeface="Book Antiqua" panose="02040602050305030304" pitchFamily="18" charset="0"/>
              </a:rPr>
              <a:t>Second, the use of AI and machine learning algorithms allows the system to provide personalized care and real-time alerts for healthcare providers. Third, the system is designed to be scalable and efficient. The proposed system has the potential to improve the quality and efficiency of healthcare delivery. By providing personalized care, remote patient monitoring, and real-time alerts for healthcare providers, the system can help improve patient outcomes and reduce healthcare costs. The patient data management system described above has the potential to revolutionize the way healthcare is delivered. It can provide patients with personalized care and remote patient monitoring, while also automating the sharing of patient data between authorized healthcare providers. </a:t>
            </a:r>
            <a:endParaRPr lang="en-IN" dirty="0">
              <a:solidFill>
                <a:schemeClr val="tx1"/>
              </a:solidFill>
              <a:effectLst/>
              <a:latin typeface="Book Antiqua" panose="0204060205030503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7" name="Google Shape;727;p41"/>
          <p:cNvPicPr preferRelativeResize="0"/>
          <p:nvPr/>
        </p:nvPicPr>
        <p:blipFill rotWithShape="1">
          <a:blip r:embed="rId3">
            <a:alphaModFix/>
          </a:blip>
          <a:srcRect l="9890" r="49139" b="1048"/>
          <a:stretch/>
        </p:blipFill>
        <p:spPr>
          <a:xfrm>
            <a:off x="170300" y="539400"/>
            <a:ext cx="2525400" cy="4064700"/>
          </a:xfrm>
          <a:prstGeom prst="roundRect">
            <a:avLst>
              <a:gd name="adj" fmla="val 20064"/>
            </a:avLst>
          </a:prstGeom>
          <a:noFill/>
          <a:ln>
            <a:noFill/>
          </a:ln>
          <a:effectLst>
            <a:outerShdw blurRad="128588" dist="76200" dir="6840000" algn="bl" rotWithShape="0">
              <a:schemeClr val="accent4">
                <a:alpha val="32000"/>
              </a:schemeClr>
            </a:outerShdw>
          </a:effectLst>
        </p:spPr>
      </p:pic>
      <p:pic>
        <p:nvPicPr>
          <p:cNvPr id="728" name="Google Shape;728;p41"/>
          <p:cNvPicPr preferRelativeResize="0"/>
          <p:nvPr/>
        </p:nvPicPr>
        <p:blipFill>
          <a:blip r:embed="rId4">
            <a:alphaModFix/>
          </a:blip>
          <a:stretch>
            <a:fillRect/>
          </a:stretch>
        </p:blipFill>
        <p:spPr>
          <a:xfrm>
            <a:off x="1298074" y="3763610"/>
            <a:ext cx="1397626" cy="1496750"/>
          </a:xfrm>
          <a:prstGeom prst="rect">
            <a:avLst/>
          </a:prstGeom>
          <a:noFill/>
          <a:ln>
            <a:noFill/>
          </a:ln>
          <a:effectLst>
            <a:outerShdw blurRad="114300" dist="95250" dir="5400000" algn="bl" rotWithShape="0">
              <a:schemeClr val="accent4">
                <a:alpha val="50000"/>
              </a:schemeClr>
            </a:outerShdw>
          </a:effectLst>
        </p:spPr>
      </p:pic>
      <p:sp>
        <p:nvSpPr>
          <p:cNvPr id="5" name="TextBox 4">
            <a:extLst>
              <a:ext uri="{FF2B5EF4-FFF2-40B4-BE49-F238E27FC236}">
                <a16:creationId xmlns:a16="http://schemas.microsoft.com/office/drawing/2014/main" id="{507A017D-1829-5E95-41D2-90FC00AC74ED}"/>
              </a:ext>
            </a:extLst>
          </p:cNvPr>
          <p:cNvSpPr txBox="1"/>
          <p:nvPr/>
        </p:nvSpPr>
        <p:spPr>
          <a:xfrm>
            <a:off x="2804548" y="438674"/>
            <a:ext cx="6169152" cy="4524315"/>
          </a:xfrm>
          <a:prstGeom prst="rect">
            <a:avLst/>
          </a:prstGeom>
          <a:noFill/>
        </p:spPr>
        <p:txBody>
          <a:bodyPr wrap="square">
            <a:spAutoFit/>
          </a:bodyPr>
          <a:lstStyle/>
          <a:p>
            <a:pPr marL="0" marR="0" indent="0" algn="l" rtl="0" eaLnBrk="0" fontAlgn="base" latinLnBrk="0" hangingPunct="0">
              <a:spcBef>
                <a:spcPts val="0"/>
              </a:spcBef>
              <a:spcAft>
                <a:spcPts val="0"/>
              </a:spcAft>
            </a:pPr>
            <a:r>
              <a:rPr lang="en-US" sz="1600" dirty="0">
                <a:solidFill>
                  <a:schemeClr val="tx1"/>
                </a:solidFill>
                <a:latin typeface="Book Antiqua" panose="02040602050305030304" pitchFamily="18" charset="0"/>
              </a:rPr>
              <a:t>This can lead to improved healthcare quality, reduced healthcare costs, increased efficiency, and better healthcare outcomes. Patients will be empowered to make informed decisions about their care with access to their own health data. Healthcare providers will have access to real-time data on their patients’ health status, which can help them to provide better care. Remote patient monitoring and telehealth services will help to reduce the need for expensive hospital visits, resulting in reduced healthcare costs. Smart contracts can automate the sharing of patient data between authorized healthcare providers, which can save time and money, resulting in increased efficiency. Overall, the system has the potential to make healthcare more accessible, affordable, and efficient. In addition to the above benefits, the system can also help to improve healthcare outcomes by providing patients with personalized care and by identifying potential health problems early on. The system can also help to reduce the risk of medical errors by automating the sharing of patient data between authorized healthcare providers</a:t>
            </a:r>
            <a:endParaRPr lang="en-IN" sz="1200" dirty="0">
              <a:solidFill>
                <a:schemeClr val="tx1"/>
              </a:solidFill>
              <a:effectLst/>
              <a:latin typeface="Book Antiqua" panose="0204060205030503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4" name="Google Shape;73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proposed system for an IoT-based patient data management system leverages the following </a:t>
            </a:r>
            <a:r>
              <a:rPr lang="en-US" sz="2400" dirty="0" err="1"/>
              <a:t>technologie</a:t>
            </a:r>
            <a:endParaRPr sz="2400" dirty="0"/>
          </a:p>
        </p:txBody>
      </p:sp>
      <p:grpSp>
        <p:nvGrpSpPr>
          <p:cNvPr id="738" name="Google Shape;738;p42"/>
          <p:cNvGrpSpPr/>
          <p:nvPr/>
        </p:nvGrpSpPr>
        <p:grpSpPr>
          <a:xfrm>
            <a:off x="8223954" y="696590"/>
            <a:ext cx="920046" cy="954826"/>
            <a:chOff x="2327231" y="1694151"/>
            <a:chExt cx="387957" cy="363541"/>
          </a:xfrm>
        </p:grpSpPr>
        <p:sp>
          <p:nvSpPr>
            <p:cNvPr id="739" name="Google Shape;739;p42"/>
            <p:cNvSpPr/>
            <p:nvPr/>
          </p:nvSpPr>
          <p:spPr>
            <a:xfrm>
              <a:off x="2536641" y="1694991"/>
              <a:ext cx="178548" cy="165832"/>
            </a:xfrm>
            <a:custGeom>
              <a:avLst/>
              <a:gdLst/>
              <a:ahLst/>
              <a:cxnLst/>
              <a:rect l="l" t="t" r="r" b="b"/>
              <a:pathLst>
                <a:path w="5097" h="4734" extrusionOk="0">
                  <a:moveTo>
                    <a:pt x="1991" y="0"/>
                  </a:moveTo>
                  <a:cubicBezTo>
                    <a:pt x="1297" y="0"/>
                    <a:pt x="583" y="270"/>
                    <a:pt x="0" y="876"/>
                  </a:cubicBezTo>
                  <a:lnTo>
                    <a:pt x="882" y="1733"/>
                  </a:lnTo>
                  <a:cubicBezTo>
                    <a:pt x="1235" y="1379"/>
                    <a:pt x="1648" y="1224"/>
                    <a:pt x="2037" y="1224"/>
                  </a:cubicBezTo>
                  <a:cubicBezTo>
                    <a:pt x="2434" y="1224"/>
                    <a:pt x="2808" y="1385"/>
                    <a:pt x="3072" y="1661"/>
                  </a:cubicBezTo>
                  <a:cubicBezTo>
                    <a:pt x="3192" y="1781"/>
                    <a:pt x="3192" y="1971"/>
                    <a:pt x="3072" y="2090"/>
                  </a:cubicBezTo>
                  <a:cubicBezTo>
                    <a:pt x="3013" y="2150"/>
                    <a:pt x="2941" y="2179"/>
                    <a:pt x="2870" y="2179"/>
                  </a:cubicBezTo>
                  <a:cubicBezTo>
                    <a:pt x="2799" y="2179"/>
                    <a:pt x="2727" y="2150"/>
                    <a:pt x="2668" y="2090"/>
                  </a:cubicBezTo>
                  <a:cubicBezTo>
                    <a:pt x="2501" y="1923"/>
                    <a:pt x="2275" y="1828"/>
                    <a:pt x="2034" y="1828"/>
                  </a:cubicBezTo>
                  <a:cubicBezTo>
                    <a:pt x="1792" y="1828"/>
                    <a:pt x="1536" y="1923"/>
                    <a:pt x="1310" y="2138"/>
                  </a:cubicBezTo>
                  <a:lnTo>
                    <a:pt x="3906" y="4733"/>
                  </a:lnTo>
                  <a:cubicBezTo>
                    <a:pt x="5097" y="3543"/>
                    <a:pt x="4954" y="1828"/>
                    <a:pt x="3930" y="804"/>
                  </a:cubicBezTo>
                  <a:cubicBezTo>
                    <a:pt x="3419" y="293"/>
                    <a:pt x="2716" y="0"/>
                    <a:pt x="1991" y="0"/>
                  </a:cubicBezTo>
                  <a:close/>
                </a:path>
              </a:pathLst>
            </a:custGeom>
            <a:gradFill>
              <a:gsLst>
                <a:gs pos="0">
                  <a:srgbClr val="EAC8B5"/>
                </a:gs>
                <a:gs pos="100000">
                  <a:srgbClr val="C67E5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2473236" y="1828456"/>
              <a:ext cx="98469" cy="96403"/>
            </a:xfrm>
            <a:custGeom>
              <a:avLst/>
              <a:gdLst/>
              <a:ahLst/>
              <a:cxnLst/>
              <a:rect l="l" t="t" r="r" b="b"/>
              <a:pathLst>
                <a:path w="2811" h="2752" extrusionOk="0">
                  <a:moveTo>
                    <a:pt x="1191" y="1"/>
                  </a:moveTo>
                  <a:cubicBezTo>
                    <a:pt x="1114" y="1"/>
                    <a:pt x="1036" y="30"/>
                    <a:pt x="977" y="90"/>
                  </a:cubicBezTo>
                  <a:lnTo>
                    <a:pt x="120" y="947"/>
                  </a:lnTo>
                  <a:cubicBezTo>
                    <a:pt x="0" y="1066"/>
                    <a:pt x="0" y="1257"/>
                    <a:pt x="120" y="1376"/>
                  </a:cubicBezTo>
                  <a:lnTo>
                    <a:pt x="1406" y="2662"/>
                  </a:lnTo>
                  <a:cubicBezTo>
                    <a:pt x="1465" y="2721"/>
                    <a:pt x="1537" y="2751"/>
                    <a:pt x="1608" y="2751"/>
                  </a:cubicBezTo>
                  <a:cubicBezTo>
                    <a:pt x="1679" y="2751"/>
                    <a:pt x="1751" y="2721"/>
                    <a:pt x="1810" y="2662"/>
                  </a:cubicBezTo>
                  <a:lnTo>
                    <a:pt x="2692" y="1781"/>
                  </a:lnTo>
                  <a:cubicBezTo>
                    <a:pt x="2811" y="1662"/>
                    <a:pt x="2811" y="1495"/>
                    <a:pt x="2692" y="1376"/>
                  </a:cubicBezTo>
                  <a:lnTo>
                    <a:pt x="1406" y="90"/>
                  </a:lnTo>
                  <a:cubicBezTo>
                    <a:pt x="1346" y="30"/>
                    <a:pt x="1269" y="1"/>
                    <a:pt x="1191" y="1"/>
                  </a:cubicBezTo>
                  <a:close/>
                </a:path>
              </a:pathLst>
            </a:custGeom>
            <a:gradFill>
              <a:gsLst>
                <a:gs pos="0">
                  <a:srgbClr val="EAC8B5"/>
                </a:gs>
                <a:gs pos="100000">
                  <a:srgbClr val="C67E5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2327231" y="1892491"/>
              <a:ext cx="178583" cy="165201"/>
            </a:xfrm>
            <a:custGeom>
              <a:avLst/>
              <a:gdLst/>
              <a:ahLst/>
              <a:cxnLst/>
              <a:rect l="l" t="t" r="r" b="b"/>
              <a:pathLst>
                <a:path w="5098" h="4716" extrusionOk="0">
                  <a:moveTo>
                    <a:pt x="1215" y="0"/>
                  </a:moveTo>
                  <a:cubicBezTo>
                    <a:pt x="1" y="1215"/>
                    <a:pt x="144" y="2906"/>
                    <a:pt x="1168" y="3930"/>
                  </a:cubicBezTo>
                  <a:cubicBezTo>
                    <a:pt x="1692" y="4454"/>
                    <a:pt x="2406" y="4716"/>
                    <a:pt x="3097" y="4716"/>
                  </a:cubicBezTo>
                  <a:cubicBezTo>
                    <a:pt x="3835" y="4716"/>
                    <a:pt x="4502" y="4454"/>
                    <a:pt x="5097" y="3858"/>
                  </a:cubicBezTo>
                  <a:lnTo>
                    <a:pt x="4264" y="3001"/>
                  </a:lnTo>
                  <a:cubicBezTo>
                    <a:pt x="3913" y="3352"/>
                    <a:pt x="3505" y="3507"/>
                    <a:pt x="3116" y="3507"/>
                  </a:cubicBezTo>
                  <a:cubicBezTo>
                    <a:pt x="2712" y="3507"/>
                    <a:pt x="2328" y="3340"/>
                    <a:pt x="2049" y="3049"/>
                  </a:cubicBezTo>
                  <a:cubicBezTo>
                    <a:pt x="1930" y="2930"/>
                    <a:pt x="1930" y="2763"/>
                    <a:pt x="2049" y="2644"/>
                  </a:cubicBezTo>
                  <a:cubicBezTo>
                    <a:pt x="2109" y="2584"/>
                    <a:pt x="2186" y="2555"/>
                    <a:pt x="2263" y="2555"/>
                  </a:cubicBezTo>
                  <a:cubicBezTo>
                    <a:pt x="2341" y="2555"/>
                    <a:pt x="2418" y="2584"/>
                    <a:pt x="2478" y="2644"/>
                  </a:cubicBezTo>
                  <a:cubicBezTo>
                    <a:pt x="2644" y="2799"/>
                    <a:pt x="2865" y="2894"/>
                    <a:pt x="3100" y="2894"/>
                  </a:cubicBezTo>
                  <a:cubicBezTo>
                    <a:pt x="3335" y="2894"/>
                    <a:pt x="3585" y="2799"/>
                    <a:pt x="3811" y="2572"/>
                  </a:cubicBezTo>
                  <a:lnTo>
                    <a:pt x="1215" y="0"/>
                  </a:lnTo>
                  <a:close/>
                </a:path>
              </a:pathLst>
            </a:custGeom>
            <a:gradFill>
              <a:gsLst>
                <a:gs pos="0">
                  <a:srgbClr val="EAC8B5"/>
                </a:gs>
                <a:gs pos="100000">
                  <a:srgbClr val="C67E5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2330594" y="1694151"/>
              <a:ext cx="382948" cy="363541"/>
            </a:xfrm>
            <a:custGeom>
              <a:avLst/>
              <a:gdLst/>
              <a:ahLst/>
              <a:cxnLst/>
              <a:rect l="l" t="t" r="r" b="b"/>
              <a:pathLst>
                <a:path w="10932" h="10378" extrusionOk="0">
                  <a:moveTo>
                    <a:pt x="3001" y="1167"/>
                  </a:moveTo>
                  <a:cubicBezTo>
                    <a:pt x="3078" y="1167"/>
                    <a:pt x="3156" y="1197"/>
                    <a:pt x="3215" y="1257"/>
                  </a:cubicBezTo>
                  <a:cubicBezTo>
                    <a:pt x="3334" y="1376"/>
                    <a:pt x="3334" y="1543"/>
                    <a:pt x="3215" y="1662"/>
                  </a:cubicBezTo>
                  <a:cubicBezTo>
                    <a:pt x="3156" y="1721"/>
                    <a:pt x="3078" y="1751"/>
                    <a:pt x="3001" y="1751"/>
                  </a:cubicBezTo>
                  <a:cubicBezTo>
                    <a:pt x="2923" y="1751"/>
                    <a:pt x="2846" y="1721"/>
                    <a:pt x="2787" y="1662"/>
                  </a:cubicBezTo>
                  <a:cubicBezTo>
                    <a:pt x="2667" y="1543"/>
                    <a:pt x="2667" y="1376"/>
                    <a:pt x="2787" y="1257"/>
                  </a:cubicBezTo>
                  <a:cubicBezTo>
                    <a:pt x="2846" y="1197"/>
                    <a:pt x="2923" y="1167"/>
                    <a:pt x="3001" y="1167"/>
                  </a:cubicBezTo>
                  <a:close/>
                  <a:moveTo>
                    <a:pt x="3858" y="2025"/>
                  </a:moveTo>
                  <a:cubicBezTo>
                    <a:pt x="3936" y="2025"/>
                    <a:pt x="4013" y="2055"/>
                    <a:pt x="4072" y="2114"/>
                  </a:cubicBezTo>
                  <a:cubicBezTo>
                    <a:pt x="4192" y="2233"/>
                    <a:pt x="4192" y="2400"/>
                    <a:pt x="4072" y="2519"/>
                  </a:cubicBezTo>
                  <a:cubicBezTo>
                    <a:pt x="4013" y="2578"/>
                    <a:pt x="3936" y="2608"/>
                    <a:pt x="3858" y="2608"/>
                  </a:cubicBezTo>
                  <a:cubicBezTo>
                    <a:pt x="3781" y="2608"/>
                    <a:pt x="3703" y="2578"/>
                    <a:pt x="3644" y="2519"/>
                  </a:cubicBezTo>
                  <a:cubicBezTo>
                    <a:pt x="3549" y="2400"/>
                    <a:pt x="3549" y="2233"/>
                    <a:pt x="3644" y="2114"/>
                  </a:cubicBezTo>
                  <a:cubicBezTo>
                    <a:pt x="3703" y="2055"/>
                    <a:pt x="3781" y="2025"/>
                    <a:pt x="3858" y="2025"/>
                  </a:cubicBezTo>
                  <a:close/>
                  <a:moveTo>
                    <a:pt x="2798" y="2221"/>
                  </a:moveTo>
                  <a:cubicBezTo>
                    <a:pt x="2870" y="2221"/>
                    <a:pt x="2941" y="2257"/>
                    <a:pt x="3001" y="2328"/>
                  </a:cubicBezTo>
                  <a:cubicBezTo>
                    <a:pt x="3120" y="2448"/>
                    <a:pt x="3120" y="2614"/>
                    <a:pt x="3001" y="2733"/>
                  </a:cubicBezTo>
                  <a:cubicBezTo>
                    <a:pt x="2941" y="2793"/>
                    <a:pt x="2870" y="2823"/>
                    <a:pt x="2798" y="2823"/>
                  </a:cubicBezTo>
                  <a:cubicBezTo>
                    <a:pt x="2727" y="2823"/>
                    <a:pt x="2656" y="2793"/>
                    <a:pt x="2596" y="2733"/>
                  </a:cubicBezTo>
                  <a:cubicBezTo>
                    <a:pt x="2477" y="2614"/>
                    <a:pt x="2477" y="2448"/>
                    <a:pt x="2596" y="2328"/>
                  </a:cubicBezTo>
                  <a:cubicBezTo>
                    <a:pt x="2656" y="2257"/>
                    <a:pt x="2727" y="2221"/>
                    <a:pt x="2798" y="2221"/>
                  </a:cubicBezTo>
                  <a:close/>
                  <a:moveTo>
                    <a:pt x="1727" y="2477"/>
                  </a:moveTo>
                  <a:cubicBezTo>
                    <a:pt x="1798" y="2477"/>
                    <a:pt x="1870" y="2507"/>
                    <a:pt x="1929" y="2567"/>
                  </a:cubicBezTo>
                  <a:cubicBezTo>
                    <a:pt x="2048" y="2638"/>
                    <a:pt x="2048" y="2852"/>
                    <a:pt x="1929" y="2971"/>
                  </a:cubicBezTo>
                  <a:cubicBezTo>
                    <a:pt x="1870" y="3031"/>
                    <a:pt x="1798" y="3061"/>
                    <a:pt x="1727" y="3061"/>
                  </a:cubicBezTo>
                  <a:cubicBezTo>
                    <a:pt x="1655" y="3061"/>
                    <a:pt x="1584" y="3031"/>
                    <a:pt x="1524" y="2971"/>
                  </a:cubicBezTo>
                  <a:cubicBezTo>
                    <a:pt x="1405" y="2852"/>
                    <a:pt x="1405" y="2686"/>
                    <a:pt x="1524" y="2567"/>
                  </a:cubicBezTo>
                  <a:cubicBezTo>
                    <a:pt x="1584" y="2507"/>
                    <a:pt x="1655" y="2477"/>
                    <a:pt x="1727" y="2477"/>
                  </a:cubicBezTo>
                  <a:close/>
                  <a:moveTo>
                    <a:pt x="2584" y="3335"/>
                  </a:moveTo>
                  <a:cubicBezTo>
                    <a:pt x="2656" y="3335"/>
                    <a:pt x="2727" y="3364"/>
                    <a:pt x="2787" y="3424"/>
                  </a:cubicBezTo>
                  <a:cubicBezTo>
                    <a:pt x="2906" y="3519"/>
                    <a:pt x="2906" y="3710"/>
                    <a:pt x="2787" y="3829"/>
                  </a:cubicBezTo>
                  <a:cubicBezTo>
                    <a:pt x="2727" y="3888"/>
                    <a:pt x="2656" y="3918"/>
                    <a:pt x="2584" y="3918"/>
                  </a:cubicBezTo>
                  <a:cubicBezTo>
                    <a:pt x="2513" y="3918"/>
                    <a:pt x="2441" y="3888"/>
                    <a:pt x="2382" y="3829"/>
                  </a:cubicBezTo>
                  <a:cubicBezTo>
                    <a:pt x="2263" y="3710"/>
                    <a:pt x="2263" y="3543"/>
                    <a:pt x="2382" y="3424"/>
                  </a:cubicBezTo>
                  <a:cubicBezTo>
                    <a:pt x="2441" y="3364"/>
                    <a:pt x="2513" y="3335"/>
                    <a:pt x="2584" y="3335"/>
                  </a:cubicBezTo>
                  <a:close/>
                  <a:moveTo>
                    <a:pt x="8335" y="6478"/>
                  </a:moveTo>
                  <a:cubicBezTo>
                    <a:pt x="8413" y="6478"/>
                    <a:pt x="8490" y="6508"/>
                    <a:pt x="8550" y="6567"/>
                  </a:cubicBezTo>
                  <a:cubicBezTo>
                    <a:pt x="8669" y="6686"/>
                    <a:pt x="8669" y="6877"/>
                    <a:pt x="8550" y="6996"/>
                  </a:cubicBezTo>
                  <a:cubicBezTo>
                    <a:pt x="8490" y="7056"/>
                    <a:pt x="8413" y="7085"/>
                    <a:pt x="8335" y="7085"/>
                  </a:cubicBezTo>
                  <a:cubicBezTo>
                    <a:pt x="8258" y="7085"/>
                    <a:pt x="8180" y="7056"/>
                    <a:pt x="8121" y="6996"/>
                  </a:cubicBezTo>
                  <a:cubicBezTo>
                    <a:pt x="8002" y="6877"/>
                    <a:pt x="8002" y="6686"/>
                    <a:pt x="8121" y="6567"/>
                  </a:cubicBezTo>
                  <a:cubicBezTo>
                    <a:pt x="8180" y="6508"/>
                    <a:pt x="8258" y="6478"/>
                    <a:pt x="8335" y="6478"/>
                  </a:cubicBezTo>
                  <a:close/>
                  <a:moveTo>
                    <a:pt x="5239" y="3251"/>
                  </a:moveTo>
                  <a:cubicBezTo>
                    <a:pt x="5472" y="3251"/>
                    <a:pt x="5704" y="3341"/>
                    <a:pt x="5882" y="3519"/>
                  </a:cubicBezTo>
                  <a:lnTo>
                    <a:pt x="7168" y="4781"/>
                  </a:lnTo>
                  <a:cubicBezTo>
                    <a:pt x="7526" y="5115"/>
                    <a:pt x="7526" y="5710"/>
                    <a:pt x="7168" y="6067"/>
                  </a:cubicBezTo>
                  <a:lnTo>
                    <a:pt x="6311" y="6925"/>
                  </a:lnTo>
                  <a:cubicBezTo>
                    <a:pt x="6132" y="7103"/>
                    <a:pt x="5900" y="7193"/>
                    <a:pt x="5668" y="7193"/>
                  </a:cubicBezTo>
                  <a:cubicBezTo>
                    <a:pt x="5436" y="7193"/>
                    <a:pt x="5204" y="7103"/>
                    <a:pt x="5025" y="6925"/>
                  </a:cubicBezTo>
                  <a:lnTo>
                    <a:pt x="3739" y="5662"/>
                  </a:lnTo>
                  <a:cubicBezTo>
                    <a:pt x="3382" y="5305"/>
                    <a:pt x="3382" y="4734"/>
                    <a:pt x="3739" y="4376"/>
                  </a:cubicBezTo>
                  <a:lnTo>
                    <a:pt x="4596" y="3519"/>
                  </a:lnTo>
                  <a:cubicBezTo>
                    <a:pt x="4775" y="3341"/>
                    <a:pt x="5007" y="3251"/>
                    <a:pt x="5239" y="3251"/>
                  </a:cubicBezTo>
                  <a:close/>
                  <a:moveTo>
                    <a:pt x="9193" y="7359"/>
                  </a:moveTo>
                  <a:cubicBezTo>
                    <a:pt x="9270" y="7359"/>
                    <a:pt x="9347" y="7389"/>
                    <a:pt x="9407" y="7449"/>
                  </a:cubicBezTo>
                  <a:cubicBezTo>
                    <a:pt x="9526" y="7568"/>
                    <a:pt x="9526" y="7734"/>
                    <a:pt x="9407" y="7853"/>
                  </a:cubicBezTo>
                  <a:cubicBezTo>
                    <a:pt x="9347" y="7913"/>
                    <a:pt x="9270" y="7943"/>
                    <a:pt x="9193" y="7943"/>
                  </a:cubicBezTo>
                  <a:cubicBezTo>
                    <a:pt x="9115" y="7943"/>
                    <a:pt x="9038" y="7913"/>
                    <a:pt x="8978" y="7853"/>
                  </a:cubicBezTo>
                  <a:cubicBezTo>
                    <a:pt x="8859" y="7734"/>
                    <a:pt x="8859" y="7568"/>
                    <a:pt x="8978" y="7449"/>
                  </a:cubicBezTo>
                  <a:cubicBezTo>
                    <a:pt x="9038" y="7389"/>
                    <a:pt x="9115" y="7359"/>
                    <a:pt x="9193" y="7359"/>
                  </a:cubicBezTo>
                  <a:close/>
                  <a:moveTo>
                    <a:pt x="8121" y="7579"/>
                  </a:moveTo>
                  <a:cubicBezTo>
                    <a:pt x="8198" y="7579"/>
                    <a:pt x="8276" y="7615"/>
                    <a:pt x="8335" y="7687"/>
                  </a:cubicBezTo>
                  <a:cubicBezTo>
                    <a:pt x="8454" y="7758"/>
                    <a:pt x="8454" y="7972"/>
                    <a:pt x="8335" y="8092"/>
                  </a:cubicBezTo>
                  <a:cubicBezTo>
                    <a:pt x="8276" y="8151"/>
                    <a:pt x="8198" y="8181"/>
                    <a:pt x="8121" y="8181"/>
                  </a:cubicBezTo>
                  <a:cubicBezTo>
                    <a:pt x="8044" y="8181"/>
                    <a:pt x="7966" y="8151"/>
                    <a:pt x="7907" y="8092"/>
                  </a:cubicBezTo>
                  <a:cubicBezTo>
                    <a:pt x="7788" y="7972"/>
                    <a:pt x="7788" y="7806"/>
                    <a:pt x="7907" y="7687"/>
                  </a:cubicBezTo>
                  <a:cubicBezTo>
                    <a:pt x="7966" y="7615"/>
                    <a:pt x="8044" y="7579"/>
                    <a:pt x="8121" y="7579"/>
                  </a:cubicBezTo>
                  <a:close/>
                  <a:moveTo>
                    <a:pt x="7049" y="7788"/>
                  </a:moveTo>
                  <a:cubicBezTo>
                    <a:pt x="7127" y="7788"/>
                    <a:pt x="7204" y="7818"/>
                    <a:pt x="7264" y="7877"/>
                  </a:cubicBezTo>
                  <a:cubicBezTo>
                    <a:pt x="7383" y="7972"/>
                    <a:pt x="7383" y="8187"/>
                    <a:pt x="7264" y="8306"/>
                  </a:cubicBezTo>
                  <a:cubicBezTo>
                    <a:pt x="7204" y="8365"/>
                    <a:pt x="7127" y="8395"/>
                    <a:pt x="7049" y="8395"/>
                  </a:cubicBezTo>
                  <a:cubicBezTo>
                    <a:pt x="6972" y="8395"/>
                    <a:pt x="6894" y="8365"/>
                    <a:pt x="6835" y="8306"/>
                  </a:cubicBezTo>
                  <a:cubicBezTo>
                    <a:pt x="6716" y="8187"/>
                    <a:pt x="6716" y="7996"/>
                    <a:pt x="6835" y="7877"/>
                  </a:cubicBezTo>
                  <a:cubicBezTo>
                    <a:pt x="6894" y="7818"/>
                    <a:pt x="6972" y="7788"/>
                    <a:pt x="7049" y="7788"/>
                  </a:cubicBezTo>
                  <a:close/>
                  <a:moveTo>
                    <a:pt x="7910" y="8669"/>
                  </a:moveTo>
                  <a:cubicBezTo>
                    <a:pt x="7984" y="8669"/>
                    <a:pt x="8061" y="8699"/>
                    <a:pt x="8121" y="8758"/>
                  </a:cubicBezTo>
                  <a:cubicBezTo>
                    <a:pt x="8240" y="8830"/>
                    <a:pt x="8240" y="9044"/>
                    <a:pt x="8121" y="9163"/>
                  </a:cubicBezTo>
                  <a:cubicBezTo>
                    <a:pt x="8061" y="9223"/>
                    <a:pt x="7984" y="9252"/>
                    <a:pt x="7910" y="9252"/>
                  </a:cubicBezTo>
                  <a:cubicBezTo>
                    <a:pt x="7835" y="9252"/>
                    <a:pt x="7764" y="9223"/>
                    <a:pt x="7716" y="9163"/>
                  </a:cubicBezTo>
                  <a:cubicBezTo>
                    <a:pt x="7597" y="9044"/>
                    <a:pt x="7597" y="8877"/>
                    <a:pt x="7716" y="8758"/>
                  </a:cubicBezTo>
                  <a:cubicBezTo>
                    <a:pt x="7764" y="8699"/>
                    <a:pt x="7835" y="8669"/>
                    <a:pt x="7910" y="8669"/>
                  </a:cubicBezTo>
                  <a:close/>
                  <a:moveTo>
                    <a:pt x="3001" y="1"/>
                  </a:moveTo>
                  <a:cubicBezTo>
                    <a:pt x="2304" y="1"/>
                    <a:pt x="1608" y="268"/>
                    <a:pt x="1072" y="804"/>
                  </a:cubicBezTo>
                  <a:cubicBezTo>
                    <a:pt x="0" y="1876"/>
                    <a:pt x="0" y="3591"/>
                    <a:pt x="1072" y="4662"/>
                  </a:cubicBezTo>
                  <a:lnTo>
                    <a:pt x="5978" y="9592"/>
                  </a:lnTo>
                  <a:cubicBezTo>
                    <a:pt x="6525" y="10116"/>
                    <a:pt x="7216" y="10378"/>
                    <a:pt x="7907" y="10378"/>
                  </a:cubicBezTo>
                  <a:cubicBezTo>
                    <a:pt x="8621" y="10378"/>
                    <a:pt x="9312" y="10116"/>
                    <a:pt x="9859" y="9592"/>
                  </a:cubicBezTo>
                  <a:cubicBezTo>
                    <a:pt x="10931" y="8520"/>
                    <a:pt x="10931" y="6782"/>
                    <a:pt x="9859" y="5710"/>
                  </a:cubicBezTo>
                  <a:lnTo>
                    <a:pt x="4930" y="804"/>
                  </a:lnTo>
                  <a:cubicBezTo>
                    <a:pt x="4394" y="268"/>
                    <a:pt x="3697" y="1"/>
                    <a:pt x="3001" y="1"/>
                  </a:cubicBezTo>
                  <a:close/>
                </a:path>
              </a:pathLst>
            </a:custGeom>
            <a:gradFill>
              <a:gsLst>
                <a:gs pos="0">
                  <a:srgbClr val="EAC8B5"/>
                </a:gs>
                <a:gs pos="100000">
                  <a:srgbClr val="C67E5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42"/>
          <p:cNvGrpSpPr/>
          <p:nvPr/>
        </p:nvGrpSpPr>
        <p:grpSpPr>
          <a:xfrm>
            <a:off x="0" y="2673750"/>
            <a:ext cx="836026" cy="693573"/>
            <a:chOff x="1525570" y="1735661"/>
            <a:chExt cx="367079" cy="320384"/>
          </a:xfrm>
        </p:grpSpPr>
        <p:sp>
          <p:nvSpPr>
            <p:cNvPr id="744" name="Google Shape;744;p42"/>
            <p:cNvSpPr/>
            <p:nvPr/>
          </p:nvSpPr>
          <p:spPr>
            <a:xfrm>
              <a:off x="1528898" y="1839946"/>
              <a:ext cx="363752" cy="126003"/>
            </a:xfrm>
            <a:custGeom>
              <a:avLst/>
              <a:gdLst/>
              <a:ahLst/>
              <a:cxnLst/>
              <a:rect l="l" t="t" r="r" b="b"/>
              <a:pathLst>
                <a:path w="10384" h="3597" extrusionOk="0">
                  <a:moveTo>
                    <a:pt x="4573" y="0"/>
                  </a:moveTo>
                  <a:cubicBezTo>
                    <a:pt x="4454" y="0"/>
                    <a:pt x="4335" y="72"/>
                    <a:pt x="4287" y="191"/>
                  </a:cubicBezTo>
                  <a:lnTo>
                    <a:pt x="3573" y="1810"/>
                  </a:lnTo>
                  <a:lnTo>
                    <a:pt x="286" y="1810"/>
                  </a:lnTo>
                  <a:cubicBezTo>
                    <a:pt x="120" y="1810"/>
                    <a:pt x="0" y="1977"/>
                    <a:pt x="0" y="2120"/>
                  </a:cubicBezTo>
                  <a:cubicBezTo>
                    <a:pt x="0" y="2262"/>
                    <a:pt x="143" y="2405"/>
                    <a:pt x="286" y="2405"/>
                  </a:cubicBezTo>
                  <a:lnTo>
                    <a:pt x="3763" y="2405"/>
                  </a:lnTo>
                  <a:cubicBezTo>
                    <a:pt x="3882" y="2405"/>
                    <a:pt x="4001" y="2358"/>
                    <a:pt x="4049" y="2239"/>
                  </a:cubicBezTo>
                  <a:lnTo>
                    <a:pt x="4549" y="1072"/>
                  </a:lnTo>
                  <a:lnTo>
                    <a:pt x="5454" y="3429"/>
                  </a:lnTo>
                  <a:cubicBezTo>
                    <a:pt x="5502" y="3548"/>
                    <a:pt x="5621" y="3596"/>
                    <a:pt x="5740" y="3596"/>
                  </a:cubicBezTo>
                  <a:lnTo>
                    <a:pt x="5764" y="3596"/>
                  </a:lnTo>
                  <a:cubicBezTo>
                    <a:pt x="5883" y="3596"/>
                    <a:pt x="5978" y="3548"/>
                    <a:pt x="6026" y="3453"/>
                  </a:cubicBezTo>
                  <a:lnTo>
                    <a:pt x="6692" y="2382"/>
                  </a:lnTo>
                  <a:lnTo>
                    <a:pt x="10074" y="2382"/>
                  </a:lnTo>
                  <a:cubicBezTo>
                    <a:pt x="10265" y="2382"/>
                    <a:pt x="10384" y="2239"/>
                    <a:pt x="10384" y="2096"/>
                  </a:cubicBezTo>
                  <a:cubicBezTo>
                    <a:pt x="10384" y="1929"/>
                    <a:pt x="10169" y="1858"/>
                    <a:pt x="10026" y="1858"/>
                  </a:cubicBezTo>
                  <a:lnTo>
                    <a:pt x="6478" y="1858"/>
                  </a:lnTo>
                  <a:cubicBezTo>
                    <a:pt x="6359" y="1858"/>
                    <a:pt x="6264" y="1905"/>
                    <a:pt x="6216" y="2001"/>
                  </a:cubicBezTo>
                  <a:lnTo>
                    <a:pt x="5787" y="2691"/>
                  </a:lnTo>
                  <a:lnTo>
                    <a:pt x="4835" y="214"/>
                  </a:lnTo>
                  <a:cubicBezTo>
                    <a:pt x="4811" y="95"/>
                    <a:pt x="4692" y="24"/>
                    <a:pt x="4573" y="0"/>
                  </a:cubicBezTo>
                  <a:close/>
                </a:path>
              </a:pathLst>
            </a:custGeom>
            <a:gradFill>
              <a:gsLst>
                <a:gs pos="0">
                  <a:srgbClr val="B48A73"/>
                </a:gs>
                <a:gs pos="100000">
                  <a:srgbClr val="664D3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1525570" y="1735661"/>
              <a:ext cx="364592" cy="154342"/>
            </a:xfrm>
            <a:custGeom>
              <a:avLst/>
              <a:gdLst/>
              <a:ahLst/>
              <a:cxnLst/>
              <a:rect l="l" t="t" r="r" b="b"/>
              <a:pathLst>
                <a:path w="10408" h="4406" extrusionOk="0">
                  <a:moveTo>
                    <a:pt x="2763" y="0"/>
                  </a:moveTo>
                  <a:cubicBezTo>
                    <a:pt x="1215" y="0"/>
                    <a:pt x="0" y="1215"/>
                    <a:pt x="0" y="2858"/>
                  </a:cubicBezTo>
                  <a:cubicBezTo>
                    <a:pt x="0" y="3358"/>
                    <a:pt x="143" y="3811"/>
                    <a:pt x="357" y="4239"/>
                  </a:cubicBezTo>
                  <a:lnTo>
                    <a:pt x="3191" y="4239"/>
                  </a:lnTo>
                  <a:lnTo>
                    <a:pt x="3739" y="2953"/>
                  </a:lnTo>
                  <a:cubicBezTo>
                    <a:pt x="3906" y="2620"/>
                    <a:pt x="4192" y="2406"/>
                    <a:pt x="4549" y="2406"/>
                  </a:cubicBezTo>
                  <a:cubicBezTo>
                    <a:pt x="4977" y="2406"/>
                    <a:pt x="5287" y="2644"/>
                    <a:pt x="5406" y="2977"/>
                  </a:cubicBezTo>
                  <a:lnTo>
                    <a:pt x="5978" y="4406"/>
                  </a:lnTo>
                  <a:cubicBezTo>
                    <a:pt x="6121" y="4287"/>
                    <a:pt x="6311" y="4239"/>
                    <a:pt x="6525" y="4239"/>
                  </a:cubicBezTo>
                  <a:lnTo>
                    <a:pt x="10002" y="4239"/>
                  </a:lnTo>
                  <a:cubicBezTo>
                    <a:pt x="10217" y="3811"/>
                    <a:pt x="10360" y="3358"/>
                    <a:pt x="10360" y="2858"/>
                  </a:cubicBezTo>
                  <a:cubicBezTo>
                    <a:pt x="10407" y="1215"/>
                    <a:pt x="9216" y="0"/>
                    <a:pt x="7645" y="0"/>
                  </a:cubicBezTo>
                  <a:cubicBezTo>
                    <a:pt x="6430" y="0"/>
                    <a:pt x="5620" y="858"/>
                    <a:pt x="5216" y="1644"/>
                  </a:cubicBezTo>
                  <a:cubicBezTo>
                    <a:pt x="4787" y="858"/>
                    <a:pt x="4025" y="0"/>
                    <a:pt x="2763" y="0"/>
                  </a:cubicBezTo>
                  <a:close/>
                </a:path>
              </a:pathLst>
            </a:custGeom>
            <a:gradFill>
              <a:gsLst>
                <a:gs pos="0">
                  <a:srgbClr val="B48A73"/>
                </a:gs>
                <a:gs pos="100000">
                  <a:srgbClr val="664D3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42"/>
            <p:cNvSpPr/>
            <p:nvPr/>
          </p:nvSpPr>
          <p:spPr>
            <a:xfrm>
              <a:off x="1593983" y="1935017"/>
              <a:ext cx="229411" cy="121029"/>
            </a:xfrm>
            <a:custGeom>
              <a:avLst/>
              <a:gdLst/>
              <a:ahLst/>
              <a:cxnLst/>
              <a:rect l="l" t="t" r="r" b="b"/>
              <a:pathLst>
                <a:path w="6549" h="3455" extrusionOk="0">
                  <a:moveTo>
                    <a:pt x="2596" y="1"/>
                  </a:moveTo>
                  <a:cubicBezTo>
                    <a:pt x="2429" y="239"/>
                    <a:pt x="2143" y="382"/>
                    <a:pt x="1858" y="382"/>
                  </a:cubicBezTo>
                  <a:lnTo>
                    <a:pt x="0" y="382"/>
                  </a:lnTo>
                  <a:cubicBezTo>
                    <a:pt x="167" y="525"/>
                    <a:pt x="333" y="644"/>
                    <a:pt x="476" y="811"/>
                  </a:cubicBezTo>
                  <a:cubicBezTo>
                    <a:pt x="1262" y="1477"/>
                    <a:pt x="2143" y="2287"/>
                    <a:pt x="3048" y="3335"/>
                  </a:cubicBezTo>
                  <a:cubicBezTo>
                    <a:pt x="3096" y="3383"/>
                    <a:pt x="3191" y="3454"/>
                    <a:pt x="3286" y="3454"/>
                  </a:cubicBezTo>
                  <a:cubicBezTo>
                    <a:pt x="3382" y="3454"/>
                    <a:pt x="3453" y="3430"/>
                    <a:pt x="3525" y="3335"/>
                  </a:cubicBezTo>
                  <a:cubicBezTo>
                    <a:pt x="4406" y="2263"/>
                    <a:pt x="5287" y="1477"/>
                    <a:pt x="6073" y="811"/>
                  </a:cubicBezTo>
                  <a:cubicBezTo>
                    <a:pt x="6263" y="644"/>
                    <a:pt x="6406" y="501"/>
                    <a:pt x="6549" y="382"/>
                  </a:cubicBezTo>
                  <a:lnTo>
                    <a:pt x="5096" y="382"/>
                  </a:lnTo>
                  <a:lnTo>
                    <a:pt x="5096" y="358"/>
                  </a:lnTo>
                  <a:lnTo>
                    <a:pt x="4620" y="1120"/>
                  </a:lnTo>
                  <a:cubicBezTo>
                    <a:pt x="4453" y="1406"/>
                    <a:pt x="4144" y="1573"/>
                    <a:pt x="3858" y="1573"/>
                  </a:cubicBezTo>
                  <a:lnTo>
                    <a:pt x="3763" y="1573"/>
                  </a:lnTo>
                  <a:cubicBezTo>
                    <a:pt x="3405" y="1549"/>
                    <a:pt x="3144" y="1335"/>
                    <a:pt x="2977" y="1001"/>
                  </a:cubicBezTo>
                  <a:lnTo>
                    <a:pt x="2596" y="1"/>
                  </a:lnTo>
                  <a:close/>
                </a:path>
              </a:pathLst>
            </a:custGeom>
            <a:gradFill>
              <a:gsLst>
                <a:gs pos="0">
                  <a:srgbClr val="B48A73"/>
                </a:gs>
                <a:gs pos="100000">
                  <a:srgbClr val="664D3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29E20188-5500-ACC8-209C-56A33934DAE6}"/>
              </a:ext>
            </a:extLst>
          </p:cNvPr>
          <p:cNvSpPr txBox="1"/>
          <p:nvPr/>
        </p:nvSpPr>
        <p:spPr>
          <a:xfrm>
            <a:off x="756511" y="1330281"/>
            <a:ext cx="7715053" cy="3754874"/>
          </a:xfrm>
          <a:prstGeom prst="rect">
            <a:avLst/>
          </a:prstGeom>
          <a:noFill/>
        </p:spPr>
        <p:txBody>
          <a:bodyPr wrap="square">
            <a:spAutoFit/>
          </a:bodyPr>
          <a:lstStyle/>
          <a:p>
            <a:r>
              <a:rPr lang="en-US" sz="1700" dirty="0">
                <a:solidFill>
                  <a:schemeClr val="tx1"/>
                </a:solidFill>
                <a:latin typeface="Book Antiqua" panose="02040602050305030304" pitchFamily="18" charset="0"/>
              </a:rPr>
              <a:t> </a:t>
            </a:r>
            <a:r>
              <a:rPr lang="en-US" sz="1700" dirty="0" err="1">
                <a:solidFill>
                  <a:schemeClr val="tx1"/>
                </a:solidFill>
                <a:latin typeface="Book Antiqua" panose="02040602050305030304" pitchFamily="18" charset="0"/>
              </a:rPr>
              <a:t>IoHT</a:t>
            </a:r>
            <a:r>
              <a:rPr lang="en-US" sz="1700" dirty="0">
                <a:solidFill>
                  <a:schemeClr val="tx1"/>
                </a:solidFill>
                <a:latin typeface="Book Antiqua" panose="02040602050305030304" pitchFamily="18" charset="0"/>
              </a:rPr>
              <a:t> devices are used to collect patient data. These devices can be wearable devices, such as smartwatches and fitness trackers, or implanted devices, such as pacemakers and insulin pumps. Blockchain: Blockchain is a distributed ledger technology that allows for secure, transparent, and tamper-proof transactions. Blockchain can be used to store and manage patient data in a secure and confidential manner. Additionally, blockchain can be used to track the provenance of patient data and ensure that it has not been tampered with. AI and ML are used to analyze patient data and generate insights and recommendations. For example, AI and ML can be used to develop personalized care plans for patients, identify potential health risks, and predict patient outcomes.5G is the fifth generation of cellular network technology. 5G offers high speeds, low latency, and high capacity, which are essential for enabling real-time remote patient monitoring and other IoT-based healthcare applications.</a:t>
            </a:r>
            <a:endParaRPr lang="en-IN" sz="1700" dirty="0">
              <a:solidFill>
                <a:schemeClr val="tx1"/>
              </a:solidFill>
              <a:latin typeface="Book Antiqua" panose="0204060205030503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pic>
        <p:nvPicPr>
          <p:cNvPr id="753" name="Google Shape;753;p43"/>
          <p:cNvPicPr preferRelativeResize="0"/>
          <p:nvPr/>
        </p:nvPicPr>
        <p:blipFill>
          <a:blip r:embed="rId3">
            <a:alphaModFix/>
          </a:blip>
          <a:stretch>
            <a:fillRect/>
          </a:stretch>
        </p:blipFill>
        <p:spPr>
          <a:xfrm rot="-747707">
            <a:off x="7776507" y="4380343"/>
            <a:ext cx="735625" cy="708696"/>
          </a:xfrm>
          <a:prstGeom prst="rect">
            <a:avLst/>
          </a:prstGeom>
          <a:noFill/>
          <a:ln>
            <a:noFill/>
          </a:ln>
          <a:effectLst>
            <a:outerShdw blurRad="114300" dist="76200" dir="5400000" algn="bl" rotWithShape="0">
              <a:schemeClr val="accent4">
                <a:alpha val="47000"/>
              </a:schemeClr>
            </a:outerShdw>
          </a:effectLst>
        </p:spPr>
      </p:pic>
      <p:pic>
        <p:nvPicPr>
          <p:cNvPr id="754" name="Google Shape;754;p43"/>
          <p:cNvPicPr preferRelativeResize="0"/>
          <p:nvPr/>
        </p:nvPicPr>
        <p:blipFill>
          <a:blip r:embed="rId4">
            <a:alphaModFix/>
          </a:blip>
          <a:stretch>
            <a:fillRect/>
          </a:stretch>
        </p:blipFill>
        <p:spPr>
          <a:xfrm>
            <a:off x="129447" y="189449"/>
            <a:ext cx="702319" cy="756200"/>
          </a:xfrm>
          <a:prstGeom prst="rect">
            <a:avLst/>
          </a:prstGeom>
          <a:noFill/>
          <a:ln>
            <a:noFill/>
          </a:ln>
          <a:effectLst>
            <a:outerShdw blurRad="114300" dist="66675" dir="5280000" algn="bl" rotWithShape="0">
              <a:schemeClr val="accent4">
                <a:alpha val="48000"/>
              </a:schemeClr>
            </a:outerShdw>
          </a:effectLst>
        </p:spPr>
      </p:pic>
      <p:pic>
        <p:nvPicPr>
          <p:cNvPr id="755" name="Google Shape;755;p43"/>
          <p:cNvPicPr preferRelativeResize="0"/>
          <p:nvPr/>
        </p:nvPicPr>
        <p:blipFill>
          <a:blip r:embed="rId5">
            <a:alphaModFix/>
          </a:blip>
          <a:stretch>
            <a:fillRect/>
          </a:stretch>
        </p:blipFill>
        <p:spPr>
          <a:xfrm>
            <a:off x="7892707" y="2979111"/>
            <a:ext cx="985075" cy="1124200"/>
          </a:xfrm>
          <a:prstGeom prst="rect">
            <a:avLst/>
          </a:prstGeom>
          <a:noFill/>
          <a:ln>
            <a:noFill/>
          </a:ln>
          <a:effectLst>
            <a:outerShdw blurRad="114300" dist="57150" dir="5640000" algn="bl" rotWithShape="0">
              <a:schemeClr val="accent4">
                <a:alpha val="47000"/>
              </a:schemeClr>
            </a:outerShdw>
          </a:effectLst>
        </p:spPr>
      </p:pic>
      <p:pic>
        <p:nvPicPr>
          <p:cNvPr id="756" name="Google Shape;756;p43"/>
          <p:cNvPicPr preferRelativeResize="0"/>
          <p:nvPr/>
        </p:nvPicPr>
        <p:blipFill rotWithShape="1">
          <a:blip r:embed="rId6">
            <a:alphaModFix/>
          </a:blip>
          <a:srcRect b="8290"/>
          <a:stretch/>
        </p:blipFill>
        <p:spPr>
          <a:xfrm>
            <a:off x="5940490" y="-766034"/>
            <a:ext cx="4008125" cy="3580901"/>
          </a:xfrm>
          <a:prstGeom prst="rect">
            <a:avLst/>
          </a:prstGeom>
          <a:noFill/>
          <a:ln>
            <a:noFill/>
          </a:ln>
        </p:spPr>
      </p:pic>
      <p:pic>
        <p:nvPicPr>
          <p:cNvPr id="758" name="Google Shape;758;p43"/>
          <p:cNvPicPr preferRelativeResize="0"/>
          <p:nvPr/>
        </p:nvPicPr>
        <p:blipFill>
          <a:blip r:embed="rId7">
            <a:alphaModFix/>
          </a:blip>
          <a:stretch>
            <a:fillRect/>
          </a:stretch>
        </p:blipFill>
        <p:spPr>
          <a:xfrm>
            <a:off x="5488062" y="4403861"/>
            <a:ext cx="702319" cy="756200"/>
          </a:xfrm>
          <a:prstGeom prst="rect">
            <a:avLst/>
          </a:prstGeom>
          <a:noFill/>
          <a:ln>
            <a:noFill/>
          </a:ln>
          <a:effectLst>
            <a:outerShdw blurRad="114300" dist="66675" dir="5280000" algn="bl" rotWithShape="0">
              <a:schemeClr val="accent4">
                <a:alpha val="48000"/>
              </a:schemeClr>
            </a:outerShdw>
          </a:effectLst>
        </p:spPr>
      </p:pic>
      <p:sp>
        <p:nvSpPr>
          <p:cNvPr id="3" name="TextBox 2">
            <a:extLst>
              <a:ext uri="{FF2B5EF4-FFF2-40B4-BE49-F238E27FC236}">
                <a16:creationId xmlns:a16="http://schemas.microsoft.com/office/drawing/2014/main" id="{D79408F4-CC29-31EA-D676-F424FC7138FB}"/>
              </a:ext>
            </a:extLst>
          </p:cNvPr>
          <p:cNvSpPr txBox="1"/>
          <p:nvPr/>
        </p:nvSpPr>
        <p:spPr>
          <a:xfrm>
            <a:off x="266218" y="1635581"/>
            <a:ext cx="7812911" cy="3046988"/>
          </a:xfrm>
          <a:prstGeom prst="rect">
            <a:avLst/>
          </a:prstGeom>
          <a:noFill/>
        </p:spPr>
        <p:txBody>
          <a:bodyPr wrap="square">
            <a:spAutoFit/>
          </a:bodyPr>
          <a:lstStyle/>
          <a:p>
            <a:r>
              <a:rPr lang="en-US" sz="1600" dirty="0">
                <a:solidFill>
                  <a:schemeClr val="tx1"/>
                </a:solidFill>
                <a:latin typeface="Book Antiqua" panose="02040602050305030304" pitchFamily="18" charset="0"/>
              </a:rPr>
              <a:t>                          Collecting data from multiple sources: Cloud-based AI and machine learning algorithms can collect data from multiple sources, such as wearable devices, implanted devices, environmental sensors, and electronic health records (EHRs). This allows them to get a more complete picture of the user’s health. Processing data in real time: Cloud-based AI and machine learning algorithms can process data in real time, which means that they can generate insights and recommendations immediately. This is important for health IoT applications where real-time feedback is critical, such as for monitoring patients with chronic diseases. Using smart contrast: </a:t>
            </a:r>
            <a:r>
              <a:rPr lang="en-US" sz="1600" dirty="0" err="1">
                <a:solidFill>
                  <a:schemeClr val="tx1"/>
                </a:solidFill>
                <a:latin typeface="Book Antiqua" panose="02040602050305030304" pitchFamily="18" charset="0"/>
              </a:rPr>
              <a:t>Cloudbased</a:t>
            </a:r>
            <a:r>
              <a:rPr lang="en-US" sz="1600" dirty="0">
                <a:solidFill>
                  <a:schemeClr val="tx1"/>
                </a:solidFill>
                <a:latin typeface="Book Antiqua" panose="02040602050305030304" pitchFamily="18" charset="0"/>
              </a:rPr>
              <a:t> AI and machine learning algorithms can use smart contrast to compare the user’s data to data from other users with similar characteristics, such as age, gender, and health history. This allows them to identify patterns and trends that would be difficult or impossible to detect manually.</a:t>
            </a:r>
            <a:endParaRPr lang="en-IN" sz="1600" dirty="0">
              <a:solidFill>
                <a:schemeClr val="tx1"/>
              </a:solidFill>
              <a:latin typeface="Book Antiqua" panose="02040602050305030304" pitchFamily="18" charset="0"/>
            </a:endParaRPr>
          </a:p>
        </p:txBody>
      </p:sp>
      <p:sp>
        <p:nvSpPr>
          <p:cNvPr id="4" name="TextBox 3">
            <a:extLst>
              <a:ext uri="{FF2B5EF4-FFF2-40B4-BE49-F238E27FC236}">
                <a16:creationId xmlns:a16="http://schemas.microsoft.com/office/drawing/2014/main" id="{8298A804-2CFD-CD0B-07D5-2EA027D5FC13}"/>
              </a:ext>
            </a:extLst>
          </p:cNvPr>
          <p:cNvSpPr txBox="1"/>
          <p:nvPr/>
        </p:nvSpPr>
        <p:spPr>
          <a:xfrm>
            <a:off x="520861" y="486137"/>
            <a:ext cx="7169049" cy="1200329"/>
          </a:xfrm>
          <a:prstGeom prst="rect">
            <a:avLst/>
          </a:prstGeom>
          <a:noFill/>
        </p:spPr>
        <p:txBody>
          <a:bodyPr wrap="square" rtlCol="0">
            <a:spAutoFit/>
          </a:bodyPr>
          <a:lstStyle/>
          <a:p>
            <a:r>
              <a:rPr lang="en-US" sz="2400" dirty="0">
                <a:solidFill>
                  <a:schemeClr val="tx1"/>
                </a:solidFill>
                <a:latin typeface="Anton" pitchFamily="2" charset="0"/>
              </a:rPr>
              <a:t>Cloud-based AI and machine learning algorithms process and analyze data in real time using smart contrast:</a:t>
            </a:r>
            <a:endParaRPr lang="en-IN" sz="2400" dirty="0">
              <a:solidFill>
                <a:schemeClr val="tx1"/>
              </a:solidFill>
              <a:latin typeface="Anton" pitchFamily="2" charset="0"/>
            </a:endParaRPr>
          </a:p>
        </p:txBody>
      </p:sp>
    </p:spTree>
  </p:cSld>
  <p:clrMapOvr>
    <a:masterClrMapping/>
  </p:clrMapOvr>
</p:sld>
</file>

<file path=ppt/theme/theme1.xml><?xml version="1.0" encoding="utf-8"?>
<a:theme xmlns:a="http://schemas.openxmlformats.org/drawingml/2006/main" name="Medical Trends: Niche Telemedicine by Slidesgo">
  <a:themeElements>
    <a:clrScheme name="Simple Light">
      <a:dk1>
        <a:srgbClr val="36577D"/>
      </a:dk1>
      <a:lt1>
        <a:srgbClr val="F5F5F5"/>
      </a:lt1>
      <a:dk2>
        <a:srgbClr val="3C4250"/>
      </a:dk2>
      <a:lt2>
        <a:srgbClr val="E4E7E9"/>
      </a:lt2>
      <a:accent1>
        <a:srgbClr val="8D9CB5"/>
      </a:accent1>
      <a:accent2>
        <a:srgbClr val="86ABC8"/>
      </a:accent2>
      <a:accent3>
        <a:srgbClr val="BACAD9"/>
      </a:accent3>
      <a:accent4>
        <a:srgbClr val="956850"/>
      </a:accent4>
      <a:accent5>
        <a:srgbClr val="DBA182"/>
      </a:accent5>
      <a:accent6>
        <a:srgbClr val="EDCAB8"/>
      </a:accent6>
      <a:hlink>
        <a:srgbClr val="3C425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4514</Words>
  <Application>Microsoft Office PowerPoint</Application>
  <PresentationFormat>On-screen Show (16:9)</PresentationFormat>
  <Paragraphs>120</Paragraphs>
  <Slides>35</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Calibri</vt:lpstr>
      <vt:lpstr>Roboto Condensed Light</vt:lpstr>
      <vt:lpstr>Arial</vt:lpstr>
      <vt:lpstr>Bebas Neue</vt:lpstr>
      <vt:lpstr>PT Sans</vt:lpstr>
      <vt:lpstr>Nunito Light</vt:lpstr>
      <vt:lpstr>Anton</vt:lpstr>
      <vt:lpstr>Montserrat</vt:lpstr>
      <vt:lpstr>Book Antiqua</vt:lpstr>
      <vt:lpstr>Medical Trends: Niche Telemedicine by Slidesgo</vt:lpstr>
      <vt:lpstr>Efficient Health Diagnosis with 5G and Blockchain  Technology Using IoHT </vt:lpstr>
      <vt:lpstr>Abstract</vt:lpstr>
      <vt:lpstr>PowerPoint Presentation</vt:lpstr>
      <vt:lpstr>PowerPoint Presentation</vt:lpstr>
      <vt:lpstr>PowerPoint Presentation</vt:lpstr>
      <vt:lpstr>PowerPoint Presentation</vt:lpstr>
      <vt:lpstr>PowerPoint Presentation</vt:lpstr>
      <vt:lpstr>proposed system for an IoT-based patient data management system leverages the following technologie</vt:lpstr>
      <vt:lpstr>PowerPoint Presentation</vt:lpstr>
      <vt:lpstr>PowerPoint Presentation</vt:lpstr>
      <vt:lpstr>Benefits of the Proposed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Health Diagnosis with 5G and Blockchain  Technology Using IoHT </dc:title>
  <cp:lastModifiedBy>kothapalli anusha</cp:lastModifiedBy>
  <cp:revision>4</cp:revision>
  <dcterms:modified xsi:type="dcterms:W3CDTF">2023-11-03T05:42:11Z</dcterms:modified>
</cp:coreProperties>
</file>